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85" r:id="rId8"/>
    <p:sldId id="263" r:id="rId9"/>
    <p:sldId id="264" r:id="rId10"/>
    <p:sldId id="265" r:id="rId11"/>
    <p:sldId id="273" r:id="rId12"/>
    <p:sldId id="294" r:id="rId13"/>
    <p:sldId id="266" r:id="rId14"/>
    <p:sldId id="267" r:id="rId15"/>
    <p:sldId id="268" r:id="rId16"/>
    <p:sldId id="269" r:id="rId17"/>
    <p:sldId id="270" r:id="rId18"/>
    <p:sldId id="271" r:id="rId19"/>
    <p:sldId id="274" r:id="rId20"/>
    <p:sldId id="272" r:id="rId21"/>
    <p:sldId id="286" r:id="rId22"/>
    <p:sldId id="277" r:id="rId23"/>
    <p:sldId id="275" r:id="rId24"/>
    <p:sldId id="292" r:id="rId25"/>
    <p:sldId id="295" r:id="rId26"/>
    <p:sldId id="293" r:id="rId27"/>
    <p:sldId id="276" r:id="rId28"/>
    <p:sldId id="278" r:id="rId29"/>
    <p:sldId id="279" r:id="rId30"/>
    <p:sldId id="280" r:id="rId31"/>
    <p:sldId id="281" r:id="rId32"/>
    <p:sldId id="282" r:id="rId33"/>
    <p:sldId id="283" r:id="rId34"/>
    <p:sldId id="284" r:id="rId35"/>
    <p:sldId id="287" r:id="rId36"/>
    <p:sldId id="288" r:id="rId37"/>
    <p:sldId id="289" r:id="rId38"/>
    <p:sldId id="26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7/21/2025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7/21/2025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gbo-group.com/complete-lines-and-intralogistic/automated-storage-system/fast-rotation-storage-frs" TargetMode="Externa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ndustri40.akillifabrikalar.com.tr/"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www.agats&#305;stem.com.tr/" TargetMode="External"/><Relationship Id="rId2" Type="http://schemas.openxmlformats.org/officeDocument/2006/relationships/hyperlink" Target="mailto:b&#305;lg&#305;@agats&#305;stem.com.tr" TargetMode="Externa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hyperlink" Target="http://www.linkedin.com/in/asl&#305;-artun-balta-a0514215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3F81-2478-4A46-88F2-1F18D5EAA312}"/>
              </a:ext>
            </a:extLst>
          </p:cNvPr>
          <p:cNvSpPr>
            <a:spLocks noGrp="1"/>
          </p:cNvSpPr>
          <p:nvPr>
            <p:ph type="ctrTitle"/>
          </p:nvPr>
        </p:nvSpPr>
        <p:spPr/>
        <p:txBody>
          <a:bodyPr/>
          <a:lstStyle/>
          <a:p>
            <a:pPr marL="342900" lvl="0" indent="-342900">
              <a:lnSpc>
                <a:spcPct val="107000"/>
              </a:lnSpc>
              <a:spcAft>
                <a:spcPts val="800"/>
              </a:spcAft>
              <a:tabLst>
                <a:tab pos="457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Agat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Sistem</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Danışmanlı</a:t>
            </a:r>
            <a:b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200" i="1" dirty="0" err="1">
                <a:effectLst/>
                <a:latin typeface="Times New Roman" panose="02020603050405020304" pitchFamily="18" charset="0"/>
                <a:ea typeface="Times New Roman" panose="02020603050405020304" pitchFamily="18" charset="0"/>
                <a:cs typeface="Times New Roman" panose="02020603050405020304" pitchFamily="18" charset="0"/>
              </a:rPr>
              <a:t>Akılcı</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i="1" dirty="0" err="1">
                <a:effectLst/>
                <a:latin typeface="Times New Roman" panose="02020603050405020304" pitchFamily="18" charset="0"/>
                <a:ea typeface="Times New Roman" panose="02020603050405020304" pitchFamily="18" charset="0"/>
                <a:cs typeface="Times New Roman" panose="02020603050405020304" pitchFamily="18" charset="0"/>
              </a:rPr>
              <a:t>Teknolojilerle</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i="1" dirty="0" err="1">
                <a:effectLst/>
                <a:latin typeface="Times New Roman" panose="02020603050405020304" pitchFamily="18" charset="0"/>
                <a:ea typeface="Times New Roman" panose="02020603050405020304" pitchFamily="18" charset="0"/>
                <a:cs typeface="Times New Roman" panose="02020603050405020304" pitchFamily="18" charset="0"/>
              </a:rPr>
              <a:t>Geleceği</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i="1" dirty="0" err="1">
                <a:effectLst/>
                <a:latin typeface="Times New Roman" panose="02020603050405020304" pitchFamily="18" charset="0"/>
                <a:ea typeface="Times New Roman" panose="02020603050405020304" pitchFamily="18" charset="0"/>
                <a:cs typeface="Times New Roman" panose="02020603050405020304" pitchFamily="18" charset="0"/>
              </a:rPr>
              <a:t>Şekillendiriyoruz</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GB" sz="11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Logo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görsel</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bir</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ea typeface="Times New Roman" panose="02020603050405020304" pitchFamily="18" charset="0"/>
                <a:cs typeface="Times New Roman" panose="02020603050405020304" pitchFamily="18" charset="0"/>
              </a:rPr>
              <a:t>tema</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GB" sz="1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ubtitle 2">
            <a:extLst>
              <a:ext uri="{FF2B5EF4-FFF2-40B4-BE49-F238E27FC236}">
                <a16:creationId xmlns:a16="http://schemas.microsoft.com/office/drawing/2014/main" id="{9C4CF54A-81B9-4E62-B3AE-D32CD83D6FE1}"/>
              </a:ext>
            </a:extLst>
          </p:cNvPr>
          <p:cNvSpPr>
            <a:spLocks noGrp="1"/>
          </p:cNvSpPr>
          <p:nvPr>
            <p:ph type="subTitle" idx="1"/>
          </p:nvPr>
        </p:nvSpPr>
        <p:spPr/>
        <p:txBody>
          <a:bodyPr/>
          <a:lstStyle/>
          <a:p>
            <a:endParaRPr lang="en-GB" dirty="0"/>
          </a:p>
        </p:txBody>
      </p:sp>
      <p:pic>
        <p:nvPicPr>
          <p:cNvPr id="4" name="Picture 3" descr="Picture background">
            <a:extLst>
              <a:ext uri="{FF2B5EF4-FFF2-40B4-BE49-F238E27FC236}">
                <a16:creationId xmlns:a16="http://schemas.microsoft.com/office/drawing/2014/main" id="{D9604D45-9C40-43A7-B4CF-46126BA0461D}"/>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8991" y="1377744"/>
            <a:ext cx="822960" cy="624205"/>
          </a:xfrm>
          <a:prstGeom prst="rect">
            <a:avLst/>
          </a:prstGeom>
          <a:noFill/>
          <a:ln>
            <a:noFill/>
          </a:ln>
        </p:spPr>
      </p:pic>
      <p:pic>
        <p:nvPicPr>
          <p:cNvPr id="6" name="Picture 5">
            <a:extLst>
              <a:ext uri="{FF2B5EF4-FFF2-40B4-BE49-F238E27FC236}">
                <a16:creationId xmlns:a16="http://schemas.microsoft.com/office/drawing/2014/main" id="{88364D38-0228-443C-AE5F-ED36322B75CA}"/>
              </a:ext>
            </a:extLst>
          </p:cNvPr>
          <p:cNvPicPr>
            <a:picLocks noChangeAspect="1"/>
          </p:cNvPicPr>
          <p:nvPr/>
        </p:nvPicPr>
        <p:blipFill>
          <a:blip r:embed="rId3"/>
          <a:stretch>
            <a:fillRect/>
          </a:stretch>
        </p:blipFill>
        <p:spPr>
          <a:xfrm>
            <a:off x="0" y="1273806"/>
            <a:ext cx="12192000" cy="4310387"/>
          </a:xfrm>
          <a:prstGeom prst="rect">
            <a:avLst/>
          </a:prstGeom>
        </p:spPr>
      </p:pic>
    </p:spTree>
    <p:extLst>
      <p:ext uri="{BB962C8B-B14F-4D97-AF65-F5344CB8AC3E}">
        <p14:creationId xmlns:p14="http://schemas.microsoft.com/office/powerpoint/2010/main" val="342634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5C25-EC85-4138-9702-42E66EFBDFED}"/>
              </a:ext>
            </a:extLst>
          </p:cNvPr>
          <p:cNvSpPr>
            <a:spLocks noGrp="1"/>
          </p:cNvSpPr>
          <p:nvPr>
            <p:ph type="ctrTitle"/>
          </p:nvPr>
        </p:nvSpPr>
        <p:spPr/>
        <p:txBody>
          <a:bodyPr/>
          <a:lstStyle/>
          <a:p>
            <a:endParaRPr lang="en-GB" dirty="0"/>
          </a:p>
        </p:txBody>
      </p:sp>
      <p:pic>
        <p:nvPicPr>
          <p:cNvPr id="7" name="Picture 6">
            <a:extLst>
              <a:ext uri="{FF2B5EF4-FFF2-40B4-BE49-F238E27FC236}">
                <a16:creationId xmlns:a16="http://schemas.microsoft.com/office/drawing/2014/main" id="{8800186C-8DDF-4600-8EED-2C765BE86D94}"/>
              </a:ext>
            </a:extLst>
          </p:cNvPr>
          <p:cNvPicPr>
            <a:picLocks noChangeAspect="1"/>
          </p:cNvPicPr>
          <p:nvPr/>
        </p:nvPicPr>
        <p:blipFill>
          <a:blip r:embed="rId2"/>
          <a:stretch>
            <a:fillRect/>
          </a:stretch>
        </p:blipFill>
        <p:spPr>
          <a:xfrm>
            <a:off x="0" y="0"/>
            <a:ext cx="12192000" cy="8604720"/>
          </a:xfrm>
          <a:prstGeom prst="rect">
            <a:avLst/>
          </a:prstGeom>
        </p:spPr>
      </p:pic>
    </p:spTree>
    <p:extLst>
      <p:ext uri="{BB962C8B-B14F-4D97-AF65-F5344CB8AC3E}">
        <p14:creationId xmlns:p14="http://schemas.microsoft.com/office/powerpoint/2010/main" val="186737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F4223-B0F0-4ACB-A20A-C3637B49C9A3}"/>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758736" y="116541"/>
            <a:ext cx="2149876" cy="672353"/>
          </a:xfrm>
          <a:prstGeom prst="rect">
            <a:avLst/>
          </a:prstGeom>
          <a:effectLst>
            <a:outerShdw blurRad="50800" dist="50800" dir="5400000" algn="ctr" rotWithShape="0">
              <a:srgbClr val="000000">
                <a:alpha val="70000"/>
              </a:srgbClr>
            </a:outerShdw>
          </a:effectLst>
        </p:spPr>
      </p:pic>
      <p:pic>
        <p:nvPicPr>
          <p:cNvPr id="9" name="Picture 8">
            <a:extLst>
              <a:ext uri="{FF2B5EF4-FFF2-40B4-BE49-F238E27FC236}">
                <a16:creationId xmlns:a16="http://schemas.microsoft.com/office/drawing/2014/main" id="{B4166228-71E5-4EA6-B8AF-11C02971E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978" y="3818965"/>
            <a:ext cx="2847149" cy="1255058"/>
          </a:xfrm>
          <a:prstGeom prst="rect">
            <a:avLst/>
          </a:prstGeom>
        </p:spPr>
      </p:pic>
      <p:pic>
        <p:nvPicPr>
          <p:cNvPr id="11" name="Picture 10">
            <a:extLst>
              <a:ext uri="{FF2B5EF4-FFF2-40B4-BE49-F238E27FC236}">
                <a16:creationId xmlns:a16="http://schemas.microsoft.com/office/drawing/2014/main" id="{06042CDE-F697-4F55-898E-4E038C255519}"/>
              </a:ext>
            </a:extLst>
          </p:cNvPr>
          <p:cNvPicPr>
            <a:picLocks noChangeAspect="1"/>
          </p:cNvPicPr>
          <p:nvPr/>
        </p:nvPicPr>
        <p:blipFill>
          <a:blip r:embed="rId4"/>
          <a:stretch>
            <a:fillRect/>
          </a:stretch>
        </p:blipFill>
        <p:spPr>
          <a:xfrm>
            <a:off x="3246389" y="3824677"/>
            <a:ext cx="2632823" cy="1285616"/>
          </a:xfrm>
          <a:prstGeom prst="rect">
            <a:avLst/>
          </a:prstGeom>
        </p:spPr>
      </p:pic>
      <p:pic>
        <p:nvPicPr>
          <p:cNvPr id="13" name="Picture 12">
            <a:extLst>
              <a:ext uri="{FF2B5EF4-FFF2-40B4-BE49-F238E27FC236}">
                <a16:creationId xmlns:a16="http://schemas.microsoft.com/office/drawing/2014/main" id="{3518576C-AD7B-457E-95B8-431E9C5C3FB8}"/>
              </a:ext>
            </a:extLst>
          </p:cNvPr>
          <p:cNvPicPr>
            <a:picLocks noChangeAspect="1"/>
          </p:cNvPicPr>
          <p:nvPr/>
        </p:nvPicPr>
        <p:blipFill>
          <a:blip r:embed="rId5"/>
          <a:stretch>
            <a:fillRect/>
          </a:stretch>
        </p:blipFill>
        <p:spPr>
          <a:xfrm>
            <a:off x="6209093" y="3824677"/>
            <a:ext cx="2410603" cy="1285616"/>
          </a:xfrm>
          <a:prstGeom prst="rect">
            <a:avLst/>
          </a:prstGeom>
        </p:spPr>
      </p:pic>
      <p:pic>
        <p:nvPicPr>
          <p:cNvPr id="17" name="Picture 16">
            <a:extLst>
              <a:ext uri="{FF2B5EF4-FFF2-40B4-BE49-F238E27FC236}">
                <a16:creationId xmlns:a16="http://schemas.microsoft.com/office/drawing/2014/main" id="{CC8A19D1-D6CF-48CA-B657-07F8891EEAF4}"/>
              </a:ext>
            </a:extLst>
          </p:cNvPr>
          <p:cNvPicPr>
            <a:picLocks noChangeAspect="1"/>
          </p:cNvPicPr>
          <p:nvPr/>
        </p:nvPicPr>
        <p:blipFill>
          <a:blip r:embed="rId6"/>
          <a:stretch>
            <a:fillRect/>
          </a:stretch>
        </p:blipFill>
        <p:spPr>
          <a:xfrm>
            <a:off x="8949577" y="3808989"/>
            <a:ext cx="2632823" cy="1316992"/>
          </a:xfrm>
          <a:prstGeom prst="rect">
            <a:avLst/>
          </a:prstGeom>
        </p:spPr>
      </p:pic>
      <p:pic>
        <p:nvPicPr>
          <p:cNvPr id="19" name="Picture 18">
            <a:extLst>
              <a:ext uri="{FF2B5EF4-FFF2-40B4-BE49-F238E27FC236}">
                <a16:creationId xmlns:a16="http://schemas.microsoft.com/office/drawing/2014/main" id="{317606B8-05DE-406A-A3DA-A47203E3A0FD}"/>
              </a:ext>
            </a:extLst>
          </p:cNvPr>
          <p:cNvPicPr>
            <a:picLocks noChangeAspect="1"/>
          </p:cNvPicPr>
          <p:nvPr/>
        </p:nvPicPr>
        <p:blipFill>
          <a:blip r:embed="rId7"/>
          <a:stretch>
            <a:fillRect/>
          </a:stretch>
        </p:blipFill>
        <p:spPr>
          <a:xfrm>
            <a:off x="165978" y="5322228"/>
            <a:ext cx="2847148" cy="1168219"/>
          </a:xfrm>
          <a:prstGeom prst="rect">
            <a:avLst/>
          </a:prstGeom>
        </p:spPr>
      </p:pic>
      <p:pic>
        <p:nvPicPr>
          <p:cNvPr id="21" name="Picture 20">
            <a:extLst>
              <a:ext uri="{FF2B5EF4-FFF2-40B4-BE49-F238E27FC236}">
                <a16:creationId xmlns:a16="http://schemas.microsoft.com/office/drawing/2014/main" id="{8AC96540-70CD-46CD-A61B-FA42745C503F}"/>
              </a:ext>
            </a:extLst>
          </p:cNvPr>
          <p:cNvPicPr>
            <a:picLocks noChangeAspect="1"/>
          </p:cNvPicPr>
          <p:nvPr/>
        </p:nvPicPr>
        <p:blipFill>
          <a:blip r:embed="rId8"/>
          <a:stretch>
            <a:fillRect/>
          </a:stretch>
        </p:blipFill>
        <p:spPr>
          <a:xfrm>
            <a:off x="3227005" y="5322229"/>
            <a:ext cx="2652208" cy="1150290"/>
          </a:xfrm>
          <a:prstGeom prst="rect">
            <a:avLst/>
          </a:prstGeom>
        </p:spPr>
      </p:pic>
      <p:pic>
        <p:nvPicPr>
          <p:cNvPr id="23" name="Picture 22">
            <a:extLst>
              <a:ext uri="{FF2B5EF4-FFF2-40B4-BE49-F238E27FC236}">
                <a16:creationId xmlns:a16="http://schemas.microsoft.com/office/drawing/2014/main" id="{64A5F994-4989-4429-80A3-8410CB08D6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09093" y="5322229"/>
            <a:ext cx="2410603" cy="1150290"/>
          </a:xfrm>
          <a:prstGeom prst="rect">
            <a:avLst/>
          </a:prstGeom>
        </p:spPr>
      </p:pic>
      <p:pic>
        <p:nvPicPr>
          <p:cNvPr id="25" name="Picture 24">
            <a:extLst>
              <a:ext uri="{FF2B5EF4-FFF2-40B4-BE49-F238E27FC236}">
                <a16:creationId xmlns:a16="http://schemas.microsoft.com/office/drawing/2014/main" id="{BB10DBB8-9F8E-456A-8D9E-1C2A82CC6057}"/>
              </a:ext>
            </a:extLst>
          </p:cNvPr>
          <p:cNvPicPr>
            <a:picLocks noChangeAspect="1"/>
          </p:cNvPicPr>
          <p:nvPr/>
        </p:nvPicPr>
        <p:blipFill>
          <a:blip r:embed="rId10"/>
          <a:stretch>
            <a:fillRect/>
          </a:stretch>
        </p:blipFill>
        <p:spPr>
          <a:xfrm>
            <a:off x="8949577" y="5322228"/>
            <a:ext cx="2652208" cy="1195113"/>
          </a:xfrm>
          <a:prstGeom prst="rect">
            <a:avLst/>
          </a:prstGeom>
        </p:spPr>
      </p:pic>
      <p:sp>
        <p:nvSpPr>
          <p:cNvPr id="26" name="Subtitle 2">
            <a:extLst>
              <a:ext uri="{FF2B5EF4-FFF2-40B4-BE49-F238E27FC236}">
                <a16:creationId xmlns:a16="http://schemas.microsoft.com/office/drawing/2014/main" id="{D56E9417-2F5D-4539-9150-168A9065EC4F}"/>
              </a:ext>
            </a:extLst>
          </p:cNvPr>
          <p:cNvSpPr txBox="1">
            <a:spLocks/>
          </p:cNvSpPr>
          <p:nvPr/>
        </p:nvSpPr>
        <p:spPr>
          <a:xfrm>
            <a:off x="1758736" y="799486"/>
            <a:ext cx="10243858" cy="142538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fontAlgn="base"/>
            <a:r>
              <a:rPr lang="en-GB" sz="1300" b="1" dirty="0" err="1">
                <a:solidFill>
                  <a:schemeClr val="tx1"/>
                </a:solidFill>
                <a:latin typeface="+mj-lt"/>
              </a:rPr>
              <a:t>Kullanıcılarına</a:t>
            </a:r>
            <a:r>
              <a:rPr lang="en-GB" sz="1300" b="1" dirty="0">
                <a:solidFill>
                  <a:schemeClr val="tx1"/>
                </a:solidFill>
                <a:latin typeface="+mj-lt"/>
              </a:rPr>
              <a:t> </a:t>
            </a:r>
            <a:r>
              <a:rPr lang="en-GB" sz="1300" b="1" dirty="0" err="1">
                <a:solidFill>
                  <a:schemeClr val="tx1"/>
                </a:solidFill>
                <a:latin typeface="+mj-lt"/>
              </a:rPr>
              <a:t>esnek</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 </a:t>
            </a:r>
            <a:r>
              <a:rPr lang="en-GB" sz="1300" b="1" dirty="0" err="1">
                <a:solidFill>
                  <a:schemeClr val="tx1"/>
                </a:solidFill>
                <a:latin typeface="+mj-lt"/>
              </a:rPr>
              <a:t>modüler</a:t>
            </a:r>
            <a:r>
              <a:rPr lang="en-GB" sz="1300" b="1" dirty="0">
                <a:solidFill>
                  <a:schemeClr val="tx1"/>
                </a:solidFill>
                <a:latin typeface="+mj-lt"/>
              </a:rPr>
              <a:t> </a:t>
            </a:r>
            <a:r>
              <a:rPr lang="en-GB" sz="1300" b="1" dirty="0" err="1">
                <a:solidFill>
                  <a:schemeClr val="tx1"/>
                </a:solidFill>
                <a:latin typeface="+mj-lt"/>
              </a:rPr>
              <a:t>çözümler</a:t>
            </a:r>
            <a:r>
              <a:rPr lang="en-GB" sz="1300" b="1" dirty="0">
                <a:solidFill>
                  <a:schemeClr val="tx1"/>
                </a:solidFill>
                <a:latin typeface="+mj-lt"/>
              </a:rPr>
              <a:t> </a:t>
            </a:r>
            <a:r>
              <a:rPr lang="en-GB" sz="1300" b="1" dirty="0" err="1">
                <a:solidFill>
                  <a:schemeClr val="tx1"/>
                </a:solidFill>
                <a:latin typeface="+mj-lt"/>
              </a:rPr>
              <a:t>sunan</a:t>
            </a:r>
            <a:r>
              <a:rPr lang="en-GB" sz="1300" b="1" dirty="0">
                <a:solidFill>
                  <a:schemeClr val="tx1"/>
                </a:solidFill>
                <a:latin typeface="+mj-lt"/>
              </a:rPr>
              <a:t> </a:t>
            </a:r>
            <a:r>
              <a:rPr lang="en-GB" sz="1300" b="1" dirty="0" err="1">
                <a:solidFill>
                  <a:schemeClr val="tx1"/>
                </a:solidFill>
                <a:latin typeface="+mj-lt"/>
              </a:rPr>
              <a:t>Avelytic</a:t>
            </a:r>
            <a:r>
              <a:rPr lang="en-GB" sz="1300" b="1" dirty="0">
                <a:solidFill>
                  <a:schemeClr val="tx1"/>
                </a:solidFill>
                <a:latin typeface="+mj-lt"/>
              </a:rPr>
              <a:t>, </a:t>
            </a:r>
            <a:r>
              <a:rPr lang="en-GB" sz="1300" b="1" dirty="0" err="1">
                <a:solidFill>
                  <a:schemeClr val="tx1"/>
                </a:solidFill>
                <a:latin typeface="+mj-lt"/>
              </a:rPr>
              <a:t>verinin</a:t>
            </a:r>
            <a:r>
              <a:rPr lang="en-GB" sz="1300" b="1" dirty="0">
                <a:solidFill>
                  <a:schemeClr val="tx1"/>
                </a:solidFill>
                <a:latin typeface="+mj-lt"/>
              </a:rPr>
              <a:t> </a:t>
            </a:r>
            <a:r>
              <a:rPr lang="en-GB" sz="1300" b="1" dirty="0" err="1">
                <a:solidFill>
                  <a:schemeClr val="tx1"/>
                </a:solidFill>
                <a:latin typeface="+mj-lt"/>
              </a:rPr>
              <a:t>tüm</a:t>
            </a:r>
            <a:r>
              <a:rPr lang="en-GB" sz="1300" b="1" dirty="0">
                <a:solidFill>
                  <a:schemeClr val="tx1"/>
                </a:solidFill>
                <a:latin typeface="+mj-lt"/>
              </a:rPr>
              <a:t> </a:t>
            </a:r>
            <a:r>
              <a:rPr lang="en-GB" sz="1300" b="1" dirty="0" err="1">
                <a:solidFill>
                  <a:schemeClr val="tx1"/>
                </a:solidFill>
                <a:latin typeface="+mj-lt"/>
              </a:rPr>
              <a:t>yaşam</a:t>
            </a:r>
            <a:r>
              <a:rPr lang="en-GB" sz="1300" b="1" dirty="0">
                <a:solidFill>
                  <a:schemeClr val="tx1"/>
                </a:solidFill>
                <a:latin typeface="+mj-lt"/>
              </a:rPr>
              <a:t> </a:t>
            </a:r>
            <a:r>
              <a:rPr lang="en-GB" sz="1300" b="1" dirty="0" err="1">
                <a:solidFill>
                  <a:schemeClr val="tx1"/>
                </a:solidFill>
                <a:latin typeface="+mj-lt"/>
              </a:rPr>
              <a:t>döngüsü</a:t>
            </a:r>
            <a:r>
              <a:rPr lang="en-GB" sz="1300" b="1" dirty="0">
                <a:solidFill>
                  <a:schemeClr val="tx1"/>
                </a:solidFill>
                <a:latin typeface="+mj-lt"/>
              </a:rPr>
              <a:t> </a:t>
            </a:r>
            <a:r>
              <a:rPr lang="en-GB" sz="1300" b="1" dirty="0" err="1">
                <a:solidFill>
                  <a:schemeClr val="tx1"/>
                </a:solidFill>
                <a:latin typeface="+mj-lt"/>
              </a:rPr>
              <a:t>boyunca</a:t>
            </a:r>
            <a:r>
              <a:rPr lang="en-GB" sz="1300" b="1" dirty="0">
                <a:solidFill>
                  <a:schemeClr val="tx1"/>
                </a:solidFill>
                <a:latin typeface="+mj-lt"/>
              </a:rPr>
              <a:t> </a:t>
            </a:r>
            <a:r>
              <a:rPr lang="en-GB" sz="1300" b="1" dirty="0" err="1">
                <a:solidFill>
                  <a:schemeClr val="tx1"/>
                </a:solidFill>
                <a:latin typeface="+mj-lt"/>
              </a:rPr>
              <a:t>ihtiyaç</a:t>
            </a:r>
            <a:r>
              <a:rPr lang="en-GB" sz="1300" b="1" dirty="0">
                <a:solidFill>
                  <a:schemeClr val="tx1"/>
                </a:solidFill>
                <a:latin typeface="+mj-lt"/>
              </a:rPr>
              <a:t> </a:t>
            </a:r>
            <a:r>
              <a:rPr lang="en-GB" sz="1300" b="1" dirty="0" err="1">
                <a:solidFill>
                  <a:schemeClr val="tx1"/>
                </a:solidFill>
                <a:latin typeface="+mj-lt"/>
              </a:rPr>
              <a:t>duyulabilecek</a:t>
            </a:r>
            <a:r>
              <a:rPr lang="en-GB" sz="1300" b="1" dirty="0">
                <a:solidFill>
                  <a:schemeClr val="tx1"/>
                </a:solidFill>
                <a:latin typeface="+mj-lt"/>
              </a:rPr>
              <a:t> her </a:t>
            </a:r>
            <a:r>
              <a:rPr lang="en-GB" sz="1300" b="1" dirty="0" err="1">
                <a:solidFill>
                  <a:schemeClr val="tx1"/>
                </a:solidFill>
                <a:latin typeface="+mj-lt"/>
              </a:rPr>
              <a:t>türlü</a:t>
            </a:r>
            <a:r>
              <a:rPr lang="en-GB" sz="1300" b="1" dirty="0">
                <a:solidFill>
                  <a:schemeClr val="tx1"/>
                </a:solidFill>
                <a:latin typeface="+mj-lt"/>
              </a:rPr>
              <a:t> </a:t>
            </a:r>
            <a:r>
              <a:rPr lang="en-GB" sz="1300" b="1" dirty="0" err="1">
                <a:solidFill>
                  <a:schemeClr val="tx1"/>
                </a:solidFill>
                <a:latin typeface="+mj-lt"/>
              </a:rPr>
              <a:t>analiz</a:t>
            </a:r>
            <a:r>
              <a:rPr lang="en-GB" sz="1300" b="1" dirty="0">
                <a:solidFill>
                  <a:schemeClr val="tx1"/>
                </a:solidFill>
                <a:latin typeface="+mj-lt"/>
              </a:rPr>
              <a:t>/</a:t>
            </a:r>
            <a:r>
              <a:rPr lang="en-GB" sz="1300" b="1" dirty="0" err="1">
                <a:solidFill>
                  <a:schemeClr val="tx1"/>
                </a:solidFill>
                <a:latin typeface="+mj-lt"/>
              </a:rPr>
              <a:t>inceleme</a:t>
            </a:r>
            <a:r>
              <a:rPr lang="en-GB" sz="1300" b="1" dirty="0">
                <a:solidFill>
                  <a:schemeClr val="tx1"/>
                </a:solidFill>
                <a:latin typeface="+mj-lt"/>
              </a:rPr>
              <a:t> </a:t>
            </a:r>
            <a:r>
              <a:rPr lang="en-GB" sz="1300" b="1" dirty="0" err="1">
                <a:solidFill>
                  <a:schemeClr val="tx1"/>
                </a:solidFill>
                <a:latin typeface="+mj-lt"/>
              </a:rPr>
              <a:t>işlemlerine</a:t>
            </a:r>
            <a:r>
              <a:rPr lang="en-GB" sz="1300" b="1" dirty="0">
                <a:solidFill>
                  <a:schemeClr val="tx1"/>
                </a:solidFill>
                <a:latin typeface="+mj-lt"/>
              </a:rPr>
              <a:t> </a:t>
            </a:r>
            <a:r>
              <a:rPr lang="en-GB" sz="1300" b="1" dirty="0" err="1">
                <a:solidFill>
                  <a:schemeClr val="tx1"/>
                </a:solidFill>
                <a:latin typeface="+mj-lt"/>
              </a:rPr>
              <a:t>olanak</a:t>
            </a:r>
            <a:r>
              <a:rPr lang="en-GB" sz="1300" b="1" dirty="0">
                <a:solidFill>
                  <a:schemeClr val="tx1"/>
                </a:solidFill>
                <a:latin typeface="+mj-lt"/>
              </a:rPr>
              <a:t> </a:t>
            </a:r>
            <a:r>
              <a:rPr lang="en-GB" sz="1300" b="1" dirty="0" err="1">
                <a:solidFill>
                  <a:schemeClr val="tx1"/>
                </a:solidFill>
                <a:latin typeface="+mj-lt"/>
              </a:rPr>
              <a:t>sağlar</a:t>
            </a:r>
            <a:r>
              <a:rPr lang="en-GB" sz="1300" b="1" dirty="0">
                <a:solidFill>
                  <a:schemeClr val="tx1"/>
                </a:solidFill>
                <a:latin typeface="+mj-lt"/>
              </a:rPr>
              <a:t>.  </a:t>
            </a:r>
            <a:r>
              <a:rPr lang="en-GB" sz="1300" b="1" dirty="0" err="1">
                <a:solidFill>
                  <a:schemeClr val="tx1"/>
                </a:solidFill>
                <a:latin typeface="+mj-lt"/>
              </a:rPr>
              <a:t>Avelytic</a:t>
            </a:r>
            <a:r>
              <a:rPr lang="en-GB" sz="1300" b="1" dirty="0">
                <a:solidFill>
                  <a:schemeClr val="tx1"/>
                </a:solidFill>
                <a:latin typeface="+mj-lt"/>
              </a:rPr>
              <a:t> </a:t>
            </a:r>
            <a:r>
              <a:rPr lang="en-GB" sz="1300" b="1" dirty="0" err="1">
                <a:solidFill>
                  <a:schemeClr val="tx1"/>
                </a:solidFill>
                <a:latin typeface="+mj-lt"/>
              </a:rPr>
              <a:t>veri</a:t>
            </a:r>
            <a:r>
              <a:rPr lang="en-GB" sz="1300" b="1" dirty="0">
                <a:solidFill>
                  <a:schemeClr val="tx1"/>
                </a:solidFill>
                <a:latin typeface="+mj-lt"/>
              </a:rPr>
              <a:t> </a:t>
            </a:r>
            <a:r>
              <a:rPr lang="en-GB" sz="1300" b="1" dirty="0" err="1">
                <a:solidFill>
                  <a:schemeClr val="tx1"/>
                </a:solidFill>
                <a:latin typeface="+mj-lt"/>
              </a:rPr>
              <a:t>bilimi</a:t>
            </a:r>
            <a:r>
              <a:rPr lang="en-GB" sz="1300" b="1" dirty="0">
                <a:solidFill>
                  <a:schemeClr val="tx1"/>
                </a:solidFill>
                <a:latin typeface="+mj-lt"/>
              </a:rPr>
              <a:t> </a:t>
            </a:r>
            <a:r>
              <a:rPr lang="en-GB" sz="1300" b="1" dirty="0" err="1">
                <a:solidFill>
                  <a:schemeClr val="tx1"/>
                </a:solidFill>
                <a:latin typeface="+mj-lt"/>
              </a:rPr>
              <a:t>platformu</a:t>
            </a:r>
            <a:r>
              <a:rPr lang="en-GB" sz="1300" b="1" dirty="0">
                <a:solidFill>
                  <a:schemeClr val="tx1"/>
                </a:solidFill>
                <a:latin typeface="+mj-lt"/>
              </a:rPr>
              <a:t> </a:t>
            </a:r>
            <a:r>
              <a:rPr lang="en-GB" sz="1300" b="1" dirty="0" err="1">
                <a:solidFill>
                  <a:schemeClr val="tx1"/>
                </a:solidFill>
                <a:latin typeface="+mj-lt"/>
              </a:rPr>
              <a:t>verinizin</a:t>
            </a:r>
            <a:r>
              <a:rPr lang="en-GB" sz="1300" b="1" dirty="0">
                <a:solidFill>
                  <a:schemeClr val="tx1"/>
                </a:solidFill>
                <a:latin typeface="+mj-lt"/>
              </a:rPr>
              <a:t> </a:t>
            </a:r>
            <a:r>
              <a:rPr lang="en-GB" sz="1300" b="1" dirty="0" err="1">
                <a:solidFill>
                  <a:schemeClr val="tx1"/>
                </a:solidFill>
                <a:latin typeface="+mj-lt"/>
              </a:rPr>
              <a:t>gücününü</a:t>
            </a:r>
            <a:r>
              <a:rPr lang="en-GB" sz="1300" b="1" dirty="0">
                <a:solidFill>
                  <a:schemeClr val="tx1"/>
                </a:solidFill>
                <a:latin typeface="+mj-lt"/>
              </a:rPr>
              <a:t> </a:t>
            </a:r>
            <a:r>
              <a:rPr lang="en-GB" sz="1300" b="1" dirty="0" err="1">
                <a:solidFill>
                  <a:schemeClr val="tx1"/>
                </a:solidFill>
                <a:latin typeface="+mj-lt"/>
              </a:rPr>
              <a:t>açığa</a:t>
            </a:r>
            <a:r>
              <a:rPr lang="en-GB" sz="1300" b="1" dirty="0">
                <a:solidFill>
                  <a:schemeClr val="tx1"/>
                </a:solidFill>
                <a:latin typeface="+mj-lt"/>
              </a:rPr>
              <a:t> </a:t>
            </a:r>
            <a:r>
              <a:rPr lang="en-GB" sz="1300" b="1" dirty="0" err="1">
                <a:solidFill>
                  <a:schemeClr val="tx1"/>
                </a:solidFill>
                <a:latin typeface="+mj-lt"/>
              </a:rPr>
              <a:t>çıkartır</a:t>
            </a:r>
            <a:r>
              <a:rPr lang="en-GB" sz="1300" b="1" dirty="0">
                <a:solidFill>
                  <a:schemeClr val="tx1"/>
                </a:solidFill>
                <a:latin typeface="+mj-lt"/>
              </a:rPr>
              <a:t>. </a:t>
            </a:r>
          </a:p>
          <a:p>
            <a:pPr fontAlgn="base"/>
            <a:r>
              <a:rPr lang="en-GB" sz="1300" b="1" dirty="0">
                <a:solidFill>
                  <a:schemeClr val="tx1"/>
                </a:solidFill>
                <a:latin typeface="+mj-lt"/>
              </a:rPr>
              <a:t>​</a:t>
            </a:r>
            <a:r>
              <a:rPr lang="en-GB" sz="1300" b="1" dirty="0" err="1">
                <a:solidFill>
                  <a:schemeClr val="tx1"/>
                </a:solidFill>
                <a:latin typeface="+mj-lt"/>
              </a:rPr>
              <a:t>Gittikçe</a:t>
            </a:r>
            <a:r>
              <a:rPr lang="en-GB" sz="1300" b="1" dirty="0">
                <a:solidFill>
                  <a:schemeClr val="tx1"/>
                </a:solidFill>
                <a:latin typeface="+mj-lt"/>
              </a:rPr>
              <a:t> </a:t>
            </a:r>
            <a:r>
              <a:rPr lang="en-GB" sz="1300" b="1" dirty="0" err="1">
                <a:solidFill>
                  <a:schemeClr val="tx1"/>
                </a:solidFill>
                <a:latin typeface="+mj-lt"/>
              </a:rPr>
              <a:t>dijitalleşen</a:t>
            </a:r>
            <a:r>
              <a:rPr lang="en-GB" sz="1300" b="1" dirty="0">
                <a:solidFill>
                  <a:schemeClr val="tx1"/>
                </a:solidFill>
                <a:latin typeface="+mj-lt"/>
              </a:rPr>
              <a:t> </a:t>
            </a:r>
            <a:r>
              <a:rPr lang="en-GB" sz="1300" b="1" dirty="0" err="1">
                <a:solidFill>
                  <a:schemeClr val="tx1"/>
                </a:solidFill>
                <a:latin typeface="+mj-lt"/>
              </a:rPr>
              <a:t>dünyamızda</a:t>
            </a:r>
            <a:r>
              <a:rPr lang="en-GB" sz="1300" b="1" dirty="0">
                <a:solidFill>
                  <a:schemeClr val="tx1"/>
                </a:solidFill>
                <a:latin typeface="+mj-lt"/>
              </a:rPr>
              <a:t> </a:t>
            </a:r>
            <a:r>
              <a:rPr lang="en-GB" sz="1300" b="1" dirty="0" err="1">
                <a:solidFill>
                  <a:schemeClr val="tx1"/>
                </a:solidFill>
                <a:latin typeface="+mj-lt"/>
              </a:rPr>
              <a:t>oluşan</a:t>
            </a:r>
            <a:r>
              <a:rPr lang="en-GB" sz="1300" b="1" dirty="0">
                <a:solidFill>
                  <a:schemeClr val="tx1"/>
                </a:solidFill>
                <a:latin typeface="+mj-lt"/>
              </a:rPr>
              <a:t> </a:t>
            </a:r>
            <a:r>
              <a:rPr lang="en-GB" sz="1300" b="1" dirty="0" err="1">
                <a:solidFill>
                  <a:schemeClr val="tx1"/>
                </a:solidFill>
                <a:latin typeface="+mj-lt"/>
              </a:rPr>
              <a:t>veri</a:t>
            </a:r>
            <a:r>
              <a:rPr lang="en-GB" sz="1300" b="1" dirty="0">
                <a:solidFill>
                  <a:schemeClr val="tx1"/>
                </a:solidFill>
                <a:latin typeface="+mj-lt"/>
              </a:rPr>
              <a:t> </a:t>
            </a:r>
            <a:r>
              <a:rPr lang="en-GB" sz="1300" b="1" dirty="0" err="1">
                <a:solidFill>
                  <a:schemeClr val="tx1"/>
                </a:solidFill>
                <a:latin typeface="+mj-lt"/>
              </a:rPr>
              <a:t>yığınlarının</a:t>
            </a:r>
            <a:r>
              <a:rPr lang="en-GB" sz="1300" b="1" dirty="0">
                <a:solidFill>
                  <a:schemeClr val="tx1"/>
                </a:solidFill>
                <a:latin typeface="+mj-lt"/>
              </a:rPr>
              <a:t> </a:t>
            </a:r>
            <a:r>
              <a:rPr lang="en-GB" sz="1300" b="1" dirty="0" err="1">
                <a:solidFill>
                  <a:schemeClr val="tx1"/>
                </a:solidFill>
                <a:latin typeface="+mj-lt"/>
              </a:rPr>
              <a:t>saklanması</a:t>
            </a:r>
            <a:r>
              <a:rPr lang="en-GB" sz="1300" b="1" dirty="0">
                <a:solidFill>
                  <a:schemeClr val="tx1"/>
                </a:solidFill>
                <a:latin typeface="+mj-lt"/>
              </a:rPr>
              <a:t>, </a:t>
            </a:r>
            <a:r>
              <a:rPr lang="en-GB" sz="1300" b="1" dirty="0" err="1">
                <a:solidFill>
                  <a:schemeClr val="tx1"/>
                </a:solidFill>
                <a:latin typeface="+mj-lt"/>
              </a:rPr>
              <a:t>işlenmesi</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a:t>
            </a:r>
            <a:r>
              <a:rPr lang="en-GB" sz="1300" b="1" dirty="0" err="1">
                <a:solidFill>
                  <a:schemeClr val="tx1"/>
                </a:solidFill>
                <a:latin typeface="+mj-lt"/>
              </a:rPr>
              <a:t>veya</a:t>
            </a:r>
            <a:r>
              <a:rPr lang="en-GB" sz="1300" b="1" dirty="0">
                <a:solidFill>
                  <a:schemeClr val="tx1"/>
                </a:solidFill>
                <a:latin typeface="+mj-lt"/>
              </a:rPr>
              <a:t> </a:t>
            </a:r>
            <a:r>
              <a:rPr lang="en-GB" sz="1300" b="1" dirty="0" err="1">
                <a:solidFill>
                  <a:schemeClr val="tx1"/>
                </a:solidFill>
                <a:latin typeface="+mj-lt"/>
              </a:rPr>
              <a:t>yeniden</a:t>
            </a:r>
            <a:r>
              <a:rPr lang="en-GB" sz="1300" b="1" dirty="0">
                <a:solidFill>
                  <a:schemeClr val="tx1"/>
                </a:solidFill>
                <a:latin typeface="+mj-lt"/>
              </a:rPr>
              <a:t> </a:t>
            </a:r>
            <a:r>
              <a:rPr lang="en-GB" sz="1300" b="1" dirty="0" err="1">
                <a:solidFill>
                  <a:schemeClr val="tx1"/>
                </a:solidFill>
                <a:latin typeface="+mj-lt"/>
              </a:rPr>
              <a:t>organizasyonel</a:t>
            </a:r>
            <a:r>
              <a:rPr lang="en-GB" sz="1300" b="1" dirty="0">
                <a:solidFill>
                  <a:schemeClr val="tx1"/>
                </a:solidFill>
                <a:latin typeface="+mj-lt"/>
              </a:rPr>
              <a:t> </a:t>
            </a:r>
            <a:r>
              <a:rPr lang="en-GB" sz="1300" b="1" dirty="0" err="1">
                <a:solidFill>
                  <a:schemeClr val="tx1"/>
                </a:solidFill>
                <a:latin typeface="+mj-lt"/>
              </a:rPr>
              <a:t>değer</a:t>
            </a:r>
            <a:r>
              <a:rPr lang="en-GB" sz="1300" b="1" dirty="0">
                <a:solidFill>
                  <a:schemeClr val="tx1"/>
                </a:solidFill>
                <a:latin typeface="+mj-lt"/>
              </a:rPr>
              <a:t> </a:t>
            </a:r>
            <a:r>
              <a:rPr lang="en-GB" sz="1300" b="1" dirty="0" err="1">
                <a:solidFill>
                  <a:schemeClr val="tx1"/>
                </a:solidFill>
                <a:latin typeface="+mj-lt"/>
              </a:rPr>
              <a:t>zincirine</a:t>
            </a:r>
            <a:r>
              <a:rPr lang="en-GB" sz="1300" b="1" dirty="0">
                <a:solidFill>
                  <a:schemeClr val="tx1"/>
                </a:solidFill>
                <a:latin typeface="+mj-lt"/>
              </a:rPr>
              <a:t> </a:t>
            </a:r>
            <a:r>
              <a:rPr lang="en-GB" sz="1300" b="1" dirty="0" err="1">
                <a:solidFill>
                  <a:schemeClr val="tx1"/>
                </a:solidFill>
                <a:latin typeface="+mj-lt"/>
              </a:rPr>
              <a:t>dahil</a:t>
            </a:r>
            <a:r>
              <a:rPr lang="en-GB" sz="1300" b="1" dirty="0">
                <a:solidFill>
                  <a:schemeClr val="tx1"/>
                </a:solidFill>
                <a:latin typeface="+mj-lt"/>
              </a:rPr>
              <a:t> </a:t>
            </a:r>
            <a:r>
              <a:rPr lang="en-GB" sz="1300" b="1" dirty="0" err="1">
                <a:solidFill>
                  <a:schemeClr val="tx1"/>
                </a:solidFill>
                <a:latin typeface="+mj-lt"/>
              </a:rPr>
              <a:t>edilmesi</a:t>
            </a:r>
            <a:r>
              <a:rPr lang="en-GB" sz="1300" b="1" dirty="0">
                <a:solidFill>
                  <a:schemeClr val="tx1"/>
                </a:solidFill>
                <a:latin typeface="+mj-lt"/>
              </a:rPr>
              <a:t> </a:t>
            </a:r>
            <a:r>
              <a:rPr lang="en-GB" sz="1300" b="1" dirty="0" err="1">
                <a:solidFill>
                  <a:schemeClr val="tx1"/>
                </a:solidFill>
                <a:latin typeface="+mj-lt"/>
              </a:rPr>
              <a:t>başlı</a:t>
            </a:r>
            <a:r>
              <a:rPr lang="en-GB" sz="1300" b="1" dirty="0">
                <a:solidFill>
                  <a:schemeClr val="tx1"/>
                </a:solidFill>
                <a:latin typeface="+mj-lt"/>
              </a:rPr>
              <a:t> </a:t>
            </a:r>
            <a:r>
              <a:rPr lang="en-GB" sz="1300" b="1" dirty="0" err="1">
                <a:solidFill>
                  <a:schemeClr val="tx1"/>
                </a:solidFill>
                <a:latin typeface="+mj-lt"/>
              </a:rPr>
              <a:t>başına</a:t>
            </a:r>
            <a:r>
              <a:rPr lang="en-GB" sz="1300" b="1" dirty="0">
                <a:solidFill>
                  <a:schemeClr val="tx1"/>
                </a:solidFill>
                <a:latin typeface="+mj-lt"/>
              </a:rPr>
              <a:t> </a:t>
            </a:r>
            <a:r>
              <a:rPr lang="en-GB" sz="1300" b="1" dirty="0" err="1">
                <a:solidFill>
                  <a:schemeClr val="tx1"/>
                </a:solidFill>
                <a:latin typeface="+mj-lt"/>
              </a:rPr>
              <a:t>bir</a:t>
            </a:r>
            <a:r>
              <a:rPr lang="en-GB" sz="1300" b="1" dirty="0">
                <a:solidFill>
                  <a:schemeClr val="tx1"/>
                </a:solidFill>
                <a:latin typeface="+mj-lt"/>
              </a:rPr>
              <a:t> </a:t>
            </a:r>
            <a:r>
              <a:rPr lang="en-GB" sz="1300" b="1" dirty="0" err="1">
                <a:solidFill>
                  <a:schemeClr val="tx1"/>
                </a:solidFill>
                <a:latin typeface="+mj-lt"/>
              </a:rPr>
              <a:t>uğraş</a:t>
            </a:r>
            <a:r>
              <a:rPr lang="en-GB" sz="1300" b="1" dirty="0">
                <a:solidFill>
                  <a:schemeClr val="tx1"/>
                </a:solidFill>
                <a:latin typeface="+mj-lt"/>
              </a:rPr>
              <a:t> </a:t>
            </a:r>
            <a:r>
              <a:rPr lang="en-GB" sz="1300" b="1" dirty="0" err="1">
                <a:solidFill>
                  <a:schemeClr val="tx1"/>
                </a:solidFill>
                <a:latin typeface="+mj-lt"/>
              </a:rPr>
              <a:t>gerektirirken</a:t>
            </a:r>
            <a:r>
              <a:rPr lang="en-GB" sz="1300" b="1" dirty="0">
                <a:solidFill>
                  <a:schemeClr val="tx1"/>
                </a:solidFill>
                <a:latin typeface="+mj-lt"/>
              </a:rPr>
              <a:t> </a:t>
            </a:r>
            <a:r>
              <a:rPr lang="en-GB" sz="1300" b="1" dirty="0" err="1">
                <a:solidFill>
                  <a:schemeClr val="tx1"/>
                </a:solidFill>
                <a:latin typeface="+mj-lt"/>
              </a:rPr>
              <a:t>veriden</a:t>
            </a:r>
            <a:r>
              <a:rPr lang="en-GB" sz="1300" b="1" dirty="0">
                <a:solidFill>
                  <a:schemeClr val="tx1"/>
                </a:solidFill>
                <a:latin typeface="+mj-lt"/>
              </a:rPr>
              <a:t> </a:t>
            </a:r>
            <a:r>
              <a:rPr lang="en-GB" sz="1300" b="1" dirty="0" err="1">
                <a:solidFill>
                  <a:schemeClr val="tx1"/>
                </a:solidFill>
                <a:latin typeface="+mj-lt"/>
              </a:rPr>
              <a:t>anlamlı</a:t>
            </a:r>
            <a:r>
              <a:rPr lang="en-GB" sz="1300" b="1" dirty="0">
                <a:solidFill>
                  <a:schemeClr val="tx1"/>
                </a:solidFill>
                <a:latin typeface="+mj-lt"/>
              </a:rPr>
              <a:t> </a:t>
            </a:r>
            <a:r>
              <a:rPr lang="en-GB" sz="1300" b="1" dirty="0" err="1">
                <a:solidFill>
                  <a:schemeClr val="tx1"/>
                </a:solidFill>
                <a:latin typeface="+mj-lt"/>
              </a:rPr>
              <a:t>bilgiye</a:t>
            </a:r>
            <a:r>
              <a:rPr lang="en-GB" sz="1300" b="1" dirty="0">
                <a:solidFill>
                  <a:schemeClr val="tx1"/>
                </a:solidFill>
                <a:latin typeface="+mj-lt"/>
              </a:rPr>
              <a:t> </a:t>
            </a:r>
            <a:r>
              <a:rPr lang="en-GB" sz="1300" b="1" dirty="0" err="1">
                <a:solidFill>
                  <a:schemeClr val="tx1"/>
                </a:solidFill>
                <a:latin typeface="+mj-lt"/>
              </a:rPr>
              <a:t>ulaşmak</a:t>
            </a:r>
            <a:r>
              <a:rPr lang="en-GB" sz="1300" b="1" dirty="0">
                <a:solidFill>
                  <a:schemeClr val="tx1"/>
                </a:solidFill>
                <a:latin typeface="+mj-lt"/>
              </a:rPr>
              <a:t>, </a:t>
            </a:r>
            <a:r>
              <a:rPr lang="en-GB" sz="1300" b="1" dirty="0" err="1">
                <a:solidFill>
                  <a:schemeClr val="tx1"/>
                </a:solidFill>
                <a:latin typeface="+mj-lt"/>
              </a:rPr>
              <a:t>bilgiyi</a:t>
            </a:r>
            <a:r>
              <a:rPr lang="en-GB" sz="1300" b="1" dirty="0">
                <a:solidFill>
                  <a:schemeClr val="tx1"/>
                </a:solidFill>
                <a:latin typeface="+mj-lt"/>
              </a:rPr>
              <a:t> </a:t>
            </a:r>
            <a:r>
              <a:rPr lang="en-GB" sz="1300" b="1" dirty="0" err="1">
                <a:solidFill>
                  <a:schemeClr val="tx1"/>
                </a:solidFill>
                <a:latin typeface="+mj-lt"/>
              </a:rPr>
              <a:t>işletmenizin</a:t>
            </a:r>
            <a:r>
              <a:rPr lang="en-GB" sz="1300" b="1" dirty="0">
                <a:solidFill>
                  <a:schemeClr val="tx1"/>
                </a:solidFill>
                <a:latin typeface="+mj-lt"/>
              </a:rPr>
              <a:t> </a:t>
            </a:r>
            <a:r>
              <a:rPr lang="en-GB" sz="1300" b="1" dirty="0" err="1">
                <a:solidFill>
                  <a:schemeClr val="tx1"/>
                </a:solidFill>
                <a:latin typeface="+mj-lt"/>
              </a:rPr>
              <a:t>gücüne</a:t>
            </a:r>
            <a:r>
              <a:rPr lang="en-GB" sz="1300" b="1" dirty="0">
                <a:solidFill>
                  <a:schemeClr val="tx1"/>
                </a:solidFill>
                <a:latin typeface="+mj-lt"/>
              </a:rPr>
              <a:t> </a:t>
            </a:r>
            <a:r>
              <a:rPr lang="en-GB" sz="1300" b="1" dirty="0" err="1">
                <a:solidFill>
                  <a:schemeClr val="tx1"/>
                </a:solidFill>
                <a:latin typeface="+mj-lt"/>
              </a:rPr>
              <a:t>dahil</a:t>
            </a:r>
            <a:r>
              <a:rPr lang="en-GB" sz="1300" b="1" dirty="0">
                <a:solidFill>
                  <a:schemeClr val="tx1"/>
                </a:solidFill>
                <a:latin typeface="+mj-lt"/>
              </a:rPr>
              <a:t> </a:t>
            </a:r>
            <a:r>
              <a:rPr lang="en-GB" sz="1300" b="1" dirty="0" err="1">
                <a:solidFill>
                  <a:schemeClr val="tx1"/>
                </a:solidFill>
                <a:latin typeface="+mj-lt"/>
              </a:rPr>
              <a:t>etmek</a:t>
            </a:r>
            <a:r>
              <a:rPr lang="en-GB" sz="1300" b="1" dirty="0">
                <a:solidFill>
                  <a:schemeClr val="tx1"/>
                </a:solidFill>
                <a:latin typeface="+mj-lt"/>
              </a:rPr>
              <a:t> </a:t>
            </a:r>
            <a:r>
              <a:rPr lang="en-GB" sz="1300" b="1" dirty="0" err="1">
                <a:solidFill>
                  <a:schemeClr val="tx1"/>
                </a:solidFill>
                <a:latin typeface="+mj-lt"/>
              </a:rPr>
              <a:t>ayrı</a:t>
            </a:r>
            <a:r>
              <a:rPr lang="en-GB" sz="1300" b="1" dirty="0">
                <a:solidFill>
                  <a:schemeClr val="tx1"/>
                </a:solidFill>
                <a:latin typeface="+mj-lt"/>
              </a:rPr>
              <a:t> </a:t>
            </a:r>
            <a:r>
              <a:rPr lang="en-GB" sz="1300" b="1" dirty="0" err="1">
                <a:solidFill>
                  <a:schemeClr val="tx1"/>
                </a:solidFill>
                <a:latin typeface="+mj-lt"/>
              </a:rPr>
              <a:t>bir</a:t>
            </a:r>
            <a:r>
              <a:rPr lang="en-GB" sz="1300" b="1" dirty="0">
                <a:solidFill>
                  <a:schemeClr val="tx1"/>
                </a:solidFill>
                <a:latin typeface="+mj-lt"/>
              </a:rPr>
              <a:t> </a:t>
            </a:r>
            <a:r>
              <a:rPr lang="en-GB" sz="1300" b="1" dirty="0" err="1">
                <a:solidFill>
                  <a:schemeClr val="tx1"/>
                </a:solidFill>
                <a:latin typeface="+mj-lt"/>
              </a:rPr>
              <a:t>uzmanlık</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 </a:t>
            </a:r>
            <a:r>
              <a:rPr lang="en-GB" sz="1300" b="1" dirty="0" err="1">
                <a:solidFill>
                  <a:schemeClr val="tx1"/>
                </a:solidFill>
                <a:latin typeface="+mj-lt"/>
              </a:rPr>
              <a:t>uğraş</a:t>
            </a:r>
            <a:r>
              <a:rPr lang="en-GB" sz="1300" b="1" dirty="0">
                <a:solidFill>
                  <a:schemeClr val="tx1"/>
                </a:solidFill>
                <a:latin typeface="+mj-lt"/>
              </a:rPr>
              <a:t> </a:t>
            </a:r>
            <a:r>
              <a:rPr lang="en-GB" sz="1300" b="1" dirty="0" err="1">
                <a:solidFill>
                  <a:schemeClr val="tx1"/>
                </a:solidFill>
                <a:latin typeface="+mj-lt"/>
              </a:rPr>
              <a:t>gerektirir</a:t>
            </a:r>
            <a:r>
              <a:rPr lang="en-GB" sz="1300" b="1" dirty="0">
                <a:solidFill>
                  <a:schemeClr val="tx1"/>
                </a:solidFill>
                <a:latin typeface="+mj-lt"/>
              </a:rPr>
              <a:t>, </a:t>
            </a:r>
            <a:r>
              <a:rPr lang="en-GB" sz="1300" b="1" dirty="0" err="1">
                <a:solidFill>
                  <a:schemeClr val="tx1"/>
                </a:solidFill>
                <a:latin typeface="+mj-lt"/>
              </a:rPr>
              <a:t>Avelytic</a:t>
            </a:r>
            <a:r>
              <a:rPr lang="en-GB" sz="1300" b="1" dirty="0">
                <a:solidFill>
                  <a:schemeClr val="tx1"/>
                </a:solidFill>
                <a:latin typeface="+mj-lt"/>
              </a:rPr>
              <a:t> </a:t>
            </a:r>
            <a:r>
              <a:rPr lang="en-GB" sz="1300" b="1" dirty="0" err="1">
                <a:solidFill>
                  <a:schemeClr val="tx1"/>
                </a:solidFill>
                <a:latin typeface="+mj-lt"/>
              </a:rPr>
              <a:t>bu</a:t>
            </a:r>
            <a:r>
              <a:rPr lang="en-GB" sz="1300" b="1" dirty="0">
                <a:solidFill>
                  <a:schemeClr val="tx1"/>
                </a:solidFill>
                <a:latin typeface="+mj-lt"/>
              </a:rPr>
              <a:t> </a:t>
            </a:r>
            <a:r>
              <a:rPr lang="en-GB" sz="1300" b="1" dirty="0" err="1">
                <a:solidFill>
                  <a:schemeClr val="tx1"/>
                </a:solidFill>
                <a:latin typeface="+mj-lt"/>
              </a:rPr>
              <a:t>süreci</a:t>
            </a:r>
            <a:r>
              <a:rPr lang="en-GB" sz="1300" b="1" dirty="0">
                <a:solidFill>
                  <a:schemeClr val="tx1"/>
                </a:solidFill>
                <a:latin typeface="+mj-lt"/>
              </a:rPr>
              <a:t> </a:t>
            </a:r>
            <a:r>
              <a:rPr lang="en-GB" sz="1300" b="1" dirty="0" err="1">
                <a:solidFill>
                  <a:schemeClr val="tx1"/>
                </a:solidFill>
                <a:latin typeface="+mj-lt"/>
              </a:rPr>
              <a:t>sizin</a:t>
            </a:r>
            <a:r>
              <a:rPr lang="en-GB" sz="1300" b="1" dirty="0">
                <a:solidFill>
                  <a:schemeClr val="tx1"/>
                </a:solidFill>
                <a:latin typeface="+mj-lt"/>
              </a:rPr>
              <a:t> </a:t>
            </a:r>
            <a:r>
              <a:rPr lang="en-GB" sz="1300" b="1" dirty="0" err="1">
                <a:solidFill>
                  <a:schemeClr val="tx1"/>
                </a:solidFill>
                <a:latin typeface="+mj-lt"/>
              </a:rPr>
              <a:t>adınıza</a:t>
            </a:r>
            <a:r>
              <a:rPr lang="en-GB" sz="1300" b="1" dirty="0">
                <a:solidFill>
                  <a:schemeClr val="tx1"/>
                </a:solidFill>
                <a:latin typeface="+mj-lt"/>
              </a:rPr>
              <a:t> </a:t>
            </a:r>
            <a:r>
              <a:rPr lang="en-GB" sz="1300" b="1" dirty="0" err="1">
                <a:solidFill>
                  <a:schemeClr val="tx1"/>
                </a:solidFill>
                <a:latin typeface="+mj-lt"/>
              </a:rPr>
              <a:t>üstlenmektedir</a:t>
            </a:r>
            <a:r>
              <a:rPr lang="en-GB" sz="1300" b="1" dirty="0">
                <a:solidFill>
                  <a:schemeClr val="tx1"/>
                </a:solidFill>
                <a:latin typeface="+mj-lt"/>
              </a:rPr>
              <a:t>.</a:t>
            </a:r>
          </a:p>
          <a:p>
            <a:pPr fontAlgn="base"/>
            <a:r>
              <a:rPr lang="en-GB" sz="1300" b="1" dirty="0" err="1">
                <a:solidFill>
                  <a:schemeClr val="tx1"/>
                </a:solidFill>
                <a:latin typeface="+mj-lt"/>
              </a:rPr>
              <a:t>Gelişen</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 </a:t>
            </a:r>
            <a:r>
              <a:rPr lang="en-GB" sz="1300" b="1" dirty="0" err="1">
                <a:solidFill>
                  <a:schemeClr val="tx1"/>
                </a:solidFill>
                <a:latin typeface="+mj-lt"/>
              </a:rPr>
              <a:t>değişen</a:t>
            </a:r>
            <a:r>
              <a:rPr lang="en-GB" sz="1300" b="1" dirty="0">
                <a:solidFill>
                  <a:schemeClr val="tx1"/>
                </a:solidFill>
                <a:latin typeface="+mj-lt"/>
              </a:rPr>
              <a:t> </a:t>
            </a:r>
            <a:r>
              <a:rPr lang="en-GB" sz="1300" b="1" dirty="0" err="1">
                <a:solidFill>
                  <a:schemeClr val="tx1"/>
                </a:solidFill>
                <a:latin typeface="+mj-lt"/>
              </a:rPr>
              <a:t>pazar</a:t>
            </a:r>
            <a:r>
              <a:rPr lang="en-GB" sz="1300" b="1" dirty="0">
                <a:solidFill>
                  <a:schemeClr val="tx1"/>
                </a:solidFill>
                <a:latin typeface="+mj-lt"/>
              </a:rPr>
              <a:t> </a:t>
            </a:r>
            <a:r>
              <a:rPr lang="en-GB" sz="1300" b="1" dirty="0" err="1">
                <a:solidFill>
                  <a:schemeClr val="tx1"/>
                </a:solidFill>
                <a:latin typeface="+mj-lt"/>
              </a:rPr>
              <a:t>koşullarına</a:t>
            </a:r>
            <a:r>
              <a:rPr lang="en-GB" sz="1300" b="1" dirty="0">
                <a:solidFill>
                  <a:schemeClr val="tx1"/>
                </a:solidFill>
                <a:latin typeface="+mj-lt"/>
              </a:rPr>
              <a:t> </a:t>
            </a:r>
            <a:r>
              <a:rPr lang="en-GB" sz="1300" b="1" dirty="0" err="1">
                <a:solidFill>
                  <a:schemeClr val="tx1"/>
                </a:solidFill>
                <a:latin typeface="+mj-lt"/>
              </a:rPr>
              <a:t>bağlı</a:t>
            </a:r>
            <a:r>
              <a:rPr lang="en-GB" sz="1300" b="1" dirty="0">
                <a:solidFill>
                  <a:schemeClr val="tx1"/>
                </a:solidFill>
                <a:latin typeface="+mj-lt"/>
              </a:rPr>
              <a:t> </a:t>
            </a:r>
            <a:r>
              <a:rPr lang="en-GB" sz="1300" b="1" dirty="0" err="1">
                <a:solidFill>
                  <a:schemeClr val="tx1"/>
                </a:solidFill>
                <a:latin typeface="+mj-lt"/>
              </a:rPr>
              <a:t>iş</a:t>
            </a:r>
            <a:r>
              <a:rPr lang="en-GB" sz="1300" b="1" dirty="0">
                <a:solidFill>
                  <a:schemeClr val="tx1"/>
                </a:solidFill>
                <a:latin typeface="+mj-lt"/>
              </a:rPr>
              <a:t> </a:t>
            </a:r>
            <a:r>
              <a:rPr lang="en-GB" sz="1300" b="1" dirty="0" err="1">
                <a:solidFill>
                  <a:schemeClr val="tx1"/>
                </a:solidFill>
                <a:latin typeface="+mj-lt"/>
              </a:rPr>
              <a:t>ihtiyaçlarınız</a:t>
            </a:r>
            <a:r>
              <a:rPr lang="en-GB" sz="1300" b="1" dirty="0">
                <a:solidFill>
                  <a:schemeClr val="tx1"/>
                </a:solidFill>
                <a:latin typeface="+mj-lt"/>
              </a:rPr>
              <a:t> </a:t>
            </a:r>
            <a:r>
              <a:rPr lang="en-GB" sz="1300" b="1" dirty="0" err="1">
                <a:solidFill>
                  <a:schemeClr val="tx1"/>
                </a:solidFill>
                <a:latin typeface="+mj-lt"/>
              </a:rPr>
              <a:t>için</a:t>
            </a:r>
            <a:r>
              <a:rPr lang="en-GB" sz="1300" b="1" dirty="0">
                <a:solidFill>
                  <a:schemeClr val="tx1"/>
                </a:solidFill>
                <a:latin typeface="+mj-lt"/>
              </a:rPr>
              <a:t> </a:t>
            </a:r>
            <a:r>
              <a:rPr lang="en-GB" sz="1300" b="1" dirty="0" err="1">
                <a:solidFill>
                  <a:schemeClr val="tx1"/>
                </a:solidFill>
                <a:latin typeface="+mj-lt"/>
              </a:rPr>
              <a:t>Avelytic</a:t>
            </a:r>
            <a:r>
              <a:rPr lang="en-GB" sz="1300" b="1" dirty="0">
                <a:solidFill>
                  <a:schemeClr val="tx1"/>
                </a:solidFill>
                <a:latin typeface="+mj-lt"/>
              </a:rPr>
              <a:t> </a:t>
            </a:r>
            <a:r>
              <a:rPr lang="en-GB" sz="1300" b="1" dirty="0" err="1">
                <a:solidFill>
                  <a:schemeClr val="tx1"/>
                </a:solidFill>
                <a:latin typeface="+mj-lt"/>
              </a:rPr>
              <a:t>mevcut</a:t>
            </a:r>
            <a:r>
              <a:rPr lang="en-GB" sz="1300" b="1" dirty="0">
                <a:solidFill>
                  <a:schemeClr val="tx1"/>
                </a:solidFill>
                <a:latin typeface="+mj-lt"/>
              </a:rPr>
              <a:t> </a:t>
            </a:r>
            <a:r>
              <a:rPr lang="en-GB" sz="1300" b="1" dirty="0" err="1">
                <a:solidFill>
                  <a:schemeClr val="tx1"/>
                </a:solidFill>
                <a:latin typeface="+mj-lt"/>
              </a:rPr>
              <a:t>verinizin</a:t>
            </a:r>
            <a:r>
              <a:rPr lang="en-GB" sz="1300" b="1" dirty="0">
                <a:solidFill>
                  <a:schemeClr val="tx1"/>
                </a:solidFill>
                <a:latin typeface="+mj-lt"/>
              </a:rPr>
              <a:t> </a:t>
            </a:r>
            <a:r>
              <a:rPr lang="en-GB" sz="1300" b="1" dirty="0" err="1">
                <a:solidFill>
                  <a:schemeClr val="tx1"/>
                </a:solidFill>
                <a:latin typeface="+mj-lt"/>
              </a:rPr>
              <a:t>içerisinde</a:t>
            </a:r>
            <a:r>
              <a:rPr lang="en-GB" sz="1300" b="1" dirty="0">
                <a:solidFill>
                  <a:schemeClr val="tx1"/>
                </a:solidFill>
                <a:latin typeface="+mj-lt"/>
              </a:rPr>
              <a:t> </a:t>
            </a:r>
            <a:r>
              <a:rPr lang="en-GB" sz="1300" b="1" dirty="0" err="1">
                <a:solidFill>
                  <a:schemeClr val="tx1"/>
                </a:solidFill>
                <a:latin typeface="+mj-lt"/>
              </a:rPr>
              <a:t>saklı</a:t>
            </a:r>
            <a:r>
              <a:rPr lang="en-GB" sz="1300" b="1" dirty="0">
                <a:solidFill>
                  <a:schemeClr val="tx1"/>
                </a:solidFill>
                <a:latin typeface="+mj-lt"/>
              </a:rPr>
              <a:t> </a:t>
            </a:r>
            <a:r>
              <a:rPr lang="en-GB" sz="1300" b="1" dirty="0" err="1">
                <a:solidFill>
                  <a:schemeClr val="tx1"/>
                </a:solidFill>
                <a:latin typeface="+mj-lt"/>
              </a:rPr>
              <a:t>olan</a:t>
            </a:r>
            <a:r>
              <a:rPr lang="en-GB" sz="1300" b="1" dirty="0">
                <a:solidFill>
                  <a:schemeClr val="tx1"/>
                </a:solidFill>
                <a:latin typeface="+mj-lt"/>
              </a:rPr>
              <a:t> </a:t>
            </a:r>
            <a:r>
              <a:rPr lang="en-GB" sz="1300" b="1" dirty="0" err="1">
                <a:solidFill>
                  <a:schemeClr val="tx1"/>
                </a:solidFill>
                <a:latin typeface="+mj-lt"/>
              </a:rPr>
              <a:t>eğilimleri</a:t>
            </a:r>
            <a:r>
              <a:rPr lang="en-GB" sz="1300" b="1" dirty="0">
                <a:solidFill>
                  <a:schemeClr val="tx1"/>
                </a:solidFill>
                <a:latin typeface="+mj-lt"/>
              </a:rPr>
              <a:t>, </a:t>
            </a:r>
            <a:r>
              <a:rPr lang="en-GB" sz="1300" b="1" dirty="0" err="1">
                <a:solidFill>
                  <a:schemeClr val="tx1"/>
                </a:solidFill>
                <a:latin typeface="+mj-lt"/>
              </a:rPr>
              <a:t>bağımlılıkları</a:t>
            </a:r>
            <a:r>
              <a:rPr lang="en-GB" sz="1300" b="1" dirty="0">
                <a:solidFill>
                  <a:schemeClr val="tx1"/>
                </a:solidFill>
                <a:latin typeface="+mj-lt"/>
              </a:rPr>
              <a:t>, </a:t>
            </a:r>
            <a:r>
              <a:rPr lang="en-GB" sz="1300" b="1" dirty="0" err="1">
                <a:solidFill>
                  <a:schemeClr val="tx1"/>
                </a:solidFill>
                <a:latin typeface="+mj-lt"/>
              </a:rPr>
              <a:t>alışkanlık</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 </a:t>
            </a:r>
            <a:r>
              <a:rPr lang="en-GB" sz="1300" b="1" dirty="0" err="1">
                <a:solidFill>
                  <a:schemeClr val="tx1"/>
                </a:solidFill>
                <a:latin typeface="+mj-lt"/>
              </a:rPr>
              <a:t>anomalileri</a:t>
            </a:r>
            <a:r>
              <a:rPr lang="en-GB" sz="1300" b="1" dirty="0">
                <a:solidFill>
                  <a:schemeClr val="tx1"/>
                </a:solidFill>
                <a:latin typeface="+mj-lt"/>
              </a:rPr>
              <a:t> </a:t>
            </a:r>
            <a:r>
              <a:rPr lang="en-GB" sz="1300" b="1" dirty="0" err="1">
                <a:solidFill>
                  <a:schemeClr val="tx1"/>
                </a:solidFill>
                <a:latin typeface="+mj-lt"/>
              </a:rPr>
              <a:t>öğrenerek</a:t>
            </a:r>
            <a:r>
              <a:rPr lang="en-GB" sz="1300" b="1" dirty="0">
                <a:solidFill>
                  <a:schemeClr val="tx1"/>
                </a:solidFill>
                <a:latin typeface="+mj-lt"/>
              </a:rPr>
              <a:t>/</a:t>
            </a:r>
            <a:r>
              <a:rPr lang="en-GB" sz="1300" b="1" dirty="0" err="1">
                <a:solidFill>
                  <a:schemeClr val="tx1"/>
                </a:solidFill>
                <a:latin typeface="+mj-lt"/>
              </a:rPr>
              <a:t>keşfederek</a:t>
            </a:r>
            <a:r>
              <a:rPr lang="en-GB" sz="1300" b="1" dirty="0">
                <a:solidFill>
                  <a:schemeClr val="tx1"/>
                </a:solidFill>
                <a:latin typeface="+mj-lt"/>
              </a:rPr>
              <a:t>, </a:t>
            </a:r>
            <a:r>
              <a:rPr lang="en-GB" sz="1300" b="1" dirty="0" err="1">
                <a:solidFill>
                  <a:schemeClr val="tx1"/>
                </a:solidFill>
                <a:latin typeface="+mj-lt"/>
              </a:rPr>
              <a:t>stratejilerinizin</a:t>
            </a:r>
            <a:r>
              <a:rPr lang="en-GB" sz="1300" b="1" dirty="0">
                <a:solidFill>
                  <a:schemeClr val="tx1"/>
                </a:solidFill>
                <a:latin typeface="+mj-lt"/>
              </a:rPr>
              <a:t> </a:t>
            </a:r>
            <a:r>
              <a:rPr lang="en-GB" sz="1300" b="1" dirty="0" err="1">
                <a:solidFill>
                  <a:schemeClr val="tx1"/>
                </a:solidFill>
                <a:latin typeface="+mj-lt"/>
              </a:rPr>
              <a:t>doğruluğunu</a:t>
            </a:r>
            <a:r>
              <a:rPr lang="en-GB" sz="1300" b="1" dirty="0">
                <a:solidFill>
                  <a:schemeClr val="tx1"/>
                </a:solidFill>
                <a:latin typeface="+mj-lt"/>
              </a:rPr>
              <a:t> </a:t>
            </a:r>
            <a:r>
              <a:rPr lang="en-GB" sz="1300" b="1" dirty="0" err="1">
                <a:solidFill>
                  <a:schemeClr val="tx1"/>
                </a:solidFill>
                <a:latin typeface="+mj-lt"/>
              </a:rPr>
              <a:t>artırmayı</a:t>
            </a:r>
            <a:r>
              <a:rPr lang="en-GB" sz="1300" b="1" dirty="0">
                <a:solidFill>
                  <a:schemeClr val="tx1"/>
                </a:solidFill>
                <a:latin typeface="+mj-lt"/>
              </a:rPr>
              <a:t> </a:t>
            </a:r>
            <a:r>
              <a:rPr lang="en-GB" sz="1300" b="1" dirty="0" err="1">
                <a:solidFill>
                  <a:schemeClr val="tx1"/>
                </a:solidFill>
                <a:latin typeface="+mj-lt"/>
              </a:rPr>
              <a:t>hedefler</a:t>
            </a:r>
            <a:r>
              <a:rPr lang="en-GB" sz="1300" b="1" dirty="0">
                <a:solidFill>
                  <a:schemeClr val="tx1"/>
                </a:solidFill>
                <a:latin typeface="+mj-lt"/>
              </a:rPr>
              <a:t> </a:t>
            </a:r>
            <a:r>
              <a:rPr lang="en-GB" sz="1300" b="1" dirty="0" err="1">
                <a:solidFill>
                  <a:schemeClr val="tx1"/>
                </a:solidFill>
                <a:latin typeface="+mj-lt"/>
              </a:rPr>
              <a:t>elde</a:t>
            </a:r>
            <a:r>
              <a:rPr lang="en-GB" sz="1300" b="1" dirty="0">
                <a:solidFill>
                  <a:schemeClr val="tx1"/>
                </a:solidFill>
                <a:latin typeface="+mj-lt"/>
              </a:rPr>
              <a:t> </a:t>
            </a:r>
            <a:r>
              <a:rPr lang="en-GB" sz="1300" b="1" dirty="0" err="1">
                <a:solidFill>
                  <a:schemeClr val="tx1"/>
                </a:solidFill>
                <a:latin typeface="+mj-lt"/>
              </a:rPr>
              <a:t>edilen</a:t>
            </a:r>
            <a:r>
              <a:rPr lang="en-GB" sz="1300" b="1" dirty="0">
                <a:solidFill>
                  <a:schemeClr val="tx1"/>
                </a:solidFill>
                <a:latin typeface="+mj-lt"/>
              </a:rPr>
              <a:t> </a:t>
            </a:r>
            <a:r>
              <a:rPr lang="en-GB" sz="1300" b="1" dirty="0" err="1">
                <a:solidFill>
                  <a:schemeClr val="tx1"/>
                </a:solidFill>
                <a:latin typeface="+mj-lt"/>
              </a:rPr>
              <a:t>sonuçlar</a:t>
            </a:r>
            <a:r>
              <a:rPr lang="en-GB" sz="1300" b="1" dirty="0">
                <a:solidFill>
                  <a:schemeClr val="tx1"/>
                </a:solidFill>
                <a:latin typeface="+mj-lt"/>
              </a:rPr>
              <a:t> </a:t>
            </a:r>
            <a:r>
              <a:rPr lang="en-GB" sz="1300" b="1" dirty="0" err="1">
                <a:solidFill>
                  <a:schemeClr val="tx1"/>
                </a:solidFill>
                <a:latin typeface="+mj-lt"/>
              </a:rPr>
              <a:t>ile</a:t>
            </a:r>
            <a:r>
              <a:rPr lang="en-GB" sz="1300" b="1" dirty="0">
                <a:solidFill>
                  <a:schemeClr val="tx1"/>
                </a:solidFill>
                <a:latin typeface="+mj-lt"/>
              </a:rPr>
              <a:t> </a:t>
            </a:r>
            <a:r>
              <a:rPr lang="en-GB" sz="1300" b="1" dirty="0" err="1">
                <a:solidFill>
                  <a:schemeClr val="tx1"/>
                </a:solidFill>
                <a:latin typeface="+mj-lt"/>
              </a:rPr>
              <a:t>iş</a:t>
            </a:r>
            <a:r>
              <a:rPr lang="en-GB" sz="1300" b="1" dirty="0">
                <a:solidFill>
                  <a:schemeClr val="tx1"/>
                </a:solidFill>
                <a:latin typeface="+mj-lt"/>
              </a:rPr>
              <a:t> </a:t>
            </a:r>
            <a:r>
              <a:rPr lang="en-GB" sz="1300" b="1" dirty="0" err="1">
                <a:solidFill>
                  <a:schemeClr val="tx1"/>
                </a:solidFill>
                <a:latin typeface="+mj-lt"/>
              </a:rPr>
              <a:t>modelinizin</a:t>
            </a:r>
            <a:r>
              <a:rPr lang="en-GB" sz="1300" b="1" dirty="0">
                <a:solidFill>
                  <a:schemeClr val="tx1"/>
                </a:solidFill>
                <a:latin typeface="+mj-lt"/>
              </a:rPr>
              <a:t> </a:t>
            </a:r>
            <a:r>
              <a:rPr lang="en-GB" sz="1300" b="1" dirty="0" err="1">
                <a:solidFill>
                  <a:schemeClr val="tx1"/>
                </a:solidFill>
                <a:latin typeface="+mj-lt"/>
              </a:rPr>
              <a:t>hızlı</a:t>
            </a:r>
            <a:r>
              <a:rPr lang="en-GB" sz="1300" b="1" dirty="0">
                <a:solidFill>
                  <a:schemeClr val="tx1"/>
                </a:solidFill>
                <a:latin typeface="+mj-lt"/>
              </a:rPr>
              <a:t> </a:t>
            </a:r>
            <a:r>
              <a:rPr lang="en-GB" sz="1300" b="1" dirty="0" err="1">
                <a:solidFill>
                  <a:schemeClr val="tx1"/>
                </a:solidFill>
                <a:latin typeface="+mj-lt"/>
              </a:rPr>
              <a:t>ve</a:t>
            </a:r>
            <a:r>
              <a:rPr lang="en-GB" sz="1300" b="1" dirty="0">
                <a:solidFill>
                  <a:schemeClr val="tx1"/>
                </a:solidFill>
                <a:latin typeface="+mj-lt"/>
              </a:rPr>
              <a:t> </a:t>
            </a:r>
            <a:r>
              <a:rPr lang="en-GB" sz="1300" b="1" dirty="0" err="1">
                <a:solidFill>
                  <a:schemeClr val="tx1"/>
                </a:solidFill>
                <a:latin typeface="+mj-lt"/>
              </a:rPr>
              <a:t>rekabetçi</a:t>
            </a:r>
            <a:r>
              <a:rPr lang="en-GB" sz="1300" b="1" dirty="0">
                <a:solidFill>
                  <a:schemeClr val="tx1"/>
                </a:solidFill>
                <a:latin typeface="+mj-lt"/>
              </a:rPr>
              <a:t> </a:t>
            </a:r>
            <a:r>
              <a:rPr lang="en-GB" sz="1300" b="1" dirty="0" err="1">
                <a:solidFill>
                  <a:schemeClr val="tx1"/>
                </a:solidFill>
                <a:latin typeface="+mj-lt"/>
              </a:rPr>
              <a:t>olmasını</a:t>
            </a:r>
            <a:r>
              <a:rPr lang="en-GB" sz="1300" b="1" dirty="0">
                <a:solidFill>
                  <a:schemeClr val="tx1"/>
                </a:solidFill>
                <a:latin typeface="+mj-lt"/>
              </a:rPr>
              <a:t> </a:t>
            </a:r>
            <a:r>
              <a:rPr lang="en-GB" sz="1300" b="1" dirty="0" err="1">
                <a:solidFill>
                  <a:schemeClr val="tx1"/>
                </a:solidFill>
                <a:latin typeface="+mj-lt"/>
              </a:rPr>
              <a:t>sağlar</a:t>
            </a:r>
            <a:r>
              <a:rPr lang="en-GB" sz="1300" b="1" dirty="0">
                <a:solidFill>
                  <a:schemeClr val="tx1"/>
                </a:solidFill>
                <a:latin typeface="+mj-lt"/>
              </a:rPr>
              <a:t>.  </a:t>
            </a:r>
            <a:r>
              <a:rPr lang="en-GB" sz="1300" b="1" dirty="0" err="1">
                <a:solidFill>
                  <a:schemeClr val="tx1"/>
                </a:solidFill>
                <a:latin typeface="+mj-lt"/>
              </a:rPr>
              <a:t>Avelytic</a:t>
            </a:r>
            <a:r>
              <a:rPr lang="en-GB" sz="1300" b="1" dirty="0">
                <a:solidFill>
                  <a:schemeClr val="tx1"/>
                </a:solidFill>
                <a:latin typeface="+mj-lt"/>
              </a:rPr>
              <a:t>, </a:t>
            </a:r>
            <a:r>
              <a:rPr lang="en-GB" sz="1300" b="1" dirty="0" err="1">
                <a:solidFill>
                  <a:schemeClr val="tx1"/>
                </a:solidFill>
                <a:latin typeface="+mj-lt"/>
              </a:rPr>
              <a:t>organizasyonunuzun</a:t>
            </a:r>
            <a:r>
              <a:rPr lang="en-GB" sz="1300" b="1" dirty="0">
                <a:solidFill>
                  <a:schemeClr val="tx1"/>
                </a:solidFill>
                <a:latin typeface="+mj-lt"/>
              </a:rPr>
              <a:t> </a:t>
            </a:r>
            <a:r>
              <a:rPr lang="en-GB" sz="1300" b="1" dirty="0" err="1">
                <a:solidFill>
                  <a:schemeClr val="tx1"/>
                </a:solidFill>
                <a:latin typeface="+mj-lt"/>
              </a:rPr>
              <a:t>dijital</a:t>
            </a:r>
            <a:r>
              <a:rPr lang="en-GB" sz="1300" b="1" dirty="0">
                <a:solidFill>
                  <a:schemeClr val="tx1"/>
                </a:solidFill>
                <a:latin typeface="+mj-lt"/>
              </a:rPr>
              <a:t> </a:t>
            </a:r>
            <a:r>
              <a:rPr lang="en-GB" sz="1300" b="1" dirty="0" err="1">
                <a:solidFill>
                  <a:schemeClr val="tx1"/>
                </a:solidFill>
                <a:latin typeface="+mj-lt"/>
              </a:rPr>
              <a:t>olgunluk</a:t>
            </a:r>
            <a:r>
              <a:rPr lang="en-GB" sz="1300" b="1" dirty="0">
                <a:solidFill>
                  <a:schemeClr val="tx1"/>
                </a:solidFill>
                <a:latin typeface="+mj-lt"/>
              </a:rPr>
              <a:t> </a:t>
            </a:r>
            <a:r>
              <a:rPr lang="en-GB" sz="1300" b="1" dirty="0" err="1">
                <a:solidFill>
                  <a:schemeClr val="tx1"/>
                </a:solidFill>
                <a:latin typeface="+mj-lt"/>
              </a:rPr>
              <a:t>seviyesini</a:t>
            </a:r>
            <a:r>
              <a:rPr lang="en-GB" sz="1300" b="1" dirty="0">
                <a:solidFill>
                  <a:schemeClr val="tx1"/>
                </a:solidFill>
                <a:latin typeface="+mj-lt"/>
              </a:rPr>
              <a:t> </a:t>
            </a:r>
            <a:r>
              <a:rPr lang="en-GB" sz="1300" b="1" dirty="0" err="1">
                <a:solidFill>
                  <a:schemeClr val="tx1"/>
                </a:solidFill>
                <a:latin typeface="+mj-lt"/>
              </a:rPr>
              <a:t>bir</a:t>
            </a:r>
            <a:r>
              <a:rPr lang="en-GB" sz="1300" b="1" dirty="0">
                <a:solidFill>
                  <a:schemeClr val="tx1"/>
                </a:solidFill>
                <a:latin typeface="+mj-lt"/>
              </a:rPr>
              <a:t> </a:t>
            </a:r>
            <a:r>
              <a:rPr lang="en-GB" sz="1300" b="1" dirty="0" err="1">
                <a:solidFill>
                  <a:schemeClr val="tx1"/>
                </a:solidFill>
                <a:latin typeface="+mj-lt"/>
              </a:rPr>
              <a:t>sonraki</a:t>
            </a:r>
            <a:r>
              <a:rPr lang="en-GB" sz="1300" b="1" dirty="0">
                <a:solidFill>
                  <a:schemeClr val="tx1"/>
                </a:solidFill>
                <a:latin typeface="+mj-lt"/>
              </a:rPr>
              <a:t> </a:t>
            </a:r>
            <a:r>
              <a:rPr lang="en-GB" sz="1300" b="1" dirty="0" err="1">
                <a:solidFill>
                  <a:schemeClr val="tx1"/>
                </a:solidFill>
                <a:latin typeface="+mj-lt"/>
              </a:rPr>
              <a:t>aşamaya</a:t>
            </a:r>
            <a:r>
              <a:rPr lang="en-GB" sz="1300" b="1" dirty="0">
                <a:solidFill>
                  <a:schemeClr val="tx1"/>
                </a:solidFill>
                <a:latin typeface="+mj-lt"/>
              </a:rPr>
              <a:t> </a:t>
            </a:r>
            <a:r>
              <a:rPr lang="en-GB" sz="1300" b="1" dirty="0" err="1">
                <a:solidFill>
                  <a:schemeClr val="tx1"/>
                </a:solidFill>
                <a:latin typeface="+mj-lt"/>
              </a:rPr>
              <a:t>taşır</a:t>
            </a:r>
            <a:r>
              <a:rPr lang="en-GB" sz="1300" b="1" dirty="0">
                <a:solidFill>
                  <a:schemeClr val="tx1"/>
                </a:solidFill>
                <a:latin typeface="+mj-lt"/>
              </a:rPr>
              <a:t>.</a:t>
            </a:r>
            <a:br>
              <a:rPr lang="en-GB" sz="1300" b="1" dirty="0">
                <a:solidFill>
                  <a:schemeClr val="tx1"/>
                </a:solidFill>
                <a:latin typeface="+mj-lt"/>
              </a:rPr>
            </a:br>
            <a:r>
              <a:rPr lang="en-GB" sz="1300" dirty="0">
                <a:solidFill>
                  <a:schemeClr val="tx2">
                    <a:lumMod val="75000"/>
                  </a:schemeClr>
                </a:solidFill>
                <a:latin typeface="+mj-lt"/>
              </a:rPr>
              <a:t> </a:t>
            </a:r>
          </a:p>
          <a:p>
            <a:br>
              <a:rPr lang="en-GB" sz="1300" dirty="0">
                <a:solidFill>
                  <a:schemeClr val="tx2">
                    <a:lumMod val="75000"/>
                  </a:schemeClr>
                </a:solidFill>
                <a:latin typeface="+mj-lt"/>
              </a:rPr>
            </a:br>
            <a:endParaRPr lang="en-GB" sz="1300" dirty="0">
              <a:solidFill>
                <a:schemeClr val="tx2">
                  <a:lumMod val="75000"/>
                </a:schemeClr>
              </a:solidFill>
              <a:latin typeface="+mj-lt"/>
            </a:endParaRPr>
          </a:p>
        </p:txBody>
      </p:sp>
      <p:sp>
        <p:nvSpPr>
          <p:cNvPr id="32" name="Subtitle 31">
            <a:extLst>
              <a:ext uri="{FF2B5EF4-FFF2-40B4-BE49-F238E27FC236}">
                <a16:creationId xmlns:a16="http://schemas.microsoft.com/office/drawing/2014/main" id="{DCA6ABE5-43F3-47FD-B7FD-26E1ED156AAF}"/>
              </a:ext>
            </a:extLst>
          </p:cNvPr>
          <p:cNvSpPr>
            <a:spLocks noGrp="1"/>
          </p:cNvSpPr>
          <p:nvPr>
            <p:ph type="subTitle" idx="1"/>
          </p:nvPr>
        </p:nvSpPr>
        <p:spPr>
          <a:xfrm>
            <a:off x="1921247" y="3363482"/>
            <a:ext cx="8791575" cy="363071"/>
          </a:xfrm>
        </p:spPr>
        <p:txBody>
          <a:bodyPr>
            <a:noAutofit/>
          </a:bodyPr>
          <a:lstStyle/>
          <a:p>
            <a:pPr algn="ctr"/>
            <a:r>
              <a:rPr lang="en-GB" sz="2400" b="1" dirty="0" err="1">
                <a:solidFill>
                  <a:srgbClr val="FF0000"/>
                </a:solidFill>
              </a:rPr>
              <a:t>Modüller</a:t>
            </a:r>
            <a:endParaRPr lang="en-GB" sz="2400" b="1" dirty="0">
              <a:solidFill>
                <a:srgbClr val="FF0000"/>
              </a:solidFill>
            </a:endParaRPr>
          </a:p>
        </p:txBody>
      </p:sp>
    </p:spTree>
    <p:extLst>
      <p:ext uri="{BB962C8B-B14F-4D97-AF65-F5344CB8AC3E}">
        <p14:creationId xmlns:p14="http://schemas.microsoft.com/office/powerpoint/2010/main" val="348214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99A6-03D5-42BE-B407-C337B93D675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D931F2DC-C1E3-4EBC-83F0-9533ECA359FC}"/>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34F054A5-E68F-4C15-A9C1-D2B6023296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06934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A07D-D8FA-4C52-A2FF-356ED7565250}"/>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4E2284E3-6DB7-454A-913F-A28F8E594A6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59EA687-FC87-4E1A-9907-D86342B1EE47}"/>
              </a:ext>
            </a:extLst>
          </p:cNvPr>
          <p:cNvPicPr>
            <a:picLocks noChangeAspect="1"/>
          </p:cNvPicPr>
          <p:nvPr/>
        </p:nvPicPr>
        <p:blipFill>
          <a:blip r:embed="rId2"/>
          <a:stretch>
            <a:fillRect/>
          </a:stretch>
        </p:blipFill>
        <p:spPr>
          <a:xfrm>
            <a:off x="0" y="993177"/>
            <a:ext cx="12192000" cy="4871645"/>
          </a:xfrm>
          <a:prstGeom prst="rect">
            <a:avLst/>
          </a:prstGeom>
        </p:spPr>
      </p:pic>
    </p:spTree>
    <p:extLst>
      <p:ext uri="{BB962C8B-B14F-4D97-AF65-F5344CB8AC3E}">
        <p14:creationId xmlns:p14="http://schemas.microsoft.com/office/powerpoint/2010/main" val="87449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1FC6-3185-49B0-8A39-33A7CCA3666A}"/>
              </a:ext>
            </a:extLst>
          </p:cNvPr>
          <p:cNvSpPr>
            <a:spLocks noGrp="1"/>
          </p:cNvSpPr>
          <p:nvPr>
            <p:ph type="ctrTitle"/>
          </p:nvPr>
        </p:nvSpPr>
        <p:spPr>
          <a:xfrm>
            <a:off x="2575488" y="4805944"/>
            <a:ext cx="2491035" cy="2387600"/>
          </a:xfrm>
        </p:spPr>
        <p:txBody>
          <a:bodyPr>
            <a:normAutofit fontScale="90000"/>
          </a:bodyPr>
          <a:lstStyle/>
          <a:p>
            <a:r>
              <a:rPr lang="en-GB" sz="1600" b="0" i="0" dirty="0" err="1">
                <a:solidFill>
                  <a:srgbClr val="3A3544"/>
                </a:solidFill>
                <a:effectLst/>
                <a:latin typeface="Tw Cen MT" panose="020B0602020104020603" pitchFamily="34" charset="0"/>
              </a:rPr>
              <a:t>vRPMind</a:t>
            </a:r>
            <a:r>
              <a:rPr lang="en-GB" sz="1600" b="0" i="0" dirty="0">
                <a:solidFill>
                  <a:srgbClr val="3A3544"/>
                </a:solidFill>
                <a:effectLst/>
                <a:latin typeface="Tw Cen MT" panose="020B0602020104020603" pitchFamily="34" charset="0"/>
              </a:rPr>
              <a:t> </a:t>
            </a:r>
            <a:r>
              <a:rPr lang="en-GB" sz="1600" b="0" i="0" dirty="0" err="1">
                <a:solidFill>
                  <a:srgbClr val="3A3544"/>
                </a:solidFill>
                <a:effectLst/>
                <a:latin typeface="Tw Cen MT" panose="020B0602020104020603" pitchFamily="34" charset="0"/>
              </a:rPr>
              <a:t>Kullanım</a:t>
            </a:r>
            <a:r>
              <a:rPr lang="en-GB" sz="1600" b="0" i="0" dirty="0">
                <a:solidFill>
                  <a:srgbClr val="3A3544"/>
                </a:solidFill>
                <a:effectLst/>
                <a:latin typeface="Tw Cen MT" panose="020B0602020104020603" pitchFamily="34" charset="0"/>
              </a:rPr>
              <a:t> </a:t>
            </a:r>
            <a:r>
              <a:rPr lang="en-GB" sz="1600" b="0" i="0" dirty="0" err="1">
                <a:solidFill>
                  <a:srgbClr val="3A3544"/>
                </a:solidFill>
                <a:effectLst/>
                <a:latin typeface="Tw Cen MT" panose="020B0602020104020603" pitchFamily="34" charset="0"/>
              </a:rPr>
              <a:t>Alanları</a:t>
            </a:r>
            <a:br>
              <a:rPr lang="en-GB" sz="1600" b="0" i="0" dirty="0">
                <a:solidFill>
                  <a:srgbClr val="3A3544"/>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Bilişim</a:t>
            </a:r>
            <a:r>
              <a:rPr lang="en-GB" sz="1600" b="0" i="0" dirty="0">
                <a:solidFill>
                  <a:schemeClr val="tx2">
                    <a:lumMod val="75000"/>
                  </a:schemeClr>
                </a:solidFill>
                <a:effectLst/>
                <a:latin typeface="Tw Cen MT" panose="020B0602020104020603" pitchFamily="34" charset="0"/>
              </a:rPr>
              <a:t> </a:t>
            </a:r>
            <a:r>
              <a:rPr lang="en-GB" sz="1600" b="0" i="0" dirty="0" err="1">
                <a:solidFill>
                  <a:schemeClr val="tx2">
                    <a:lumMod val="75000"/>
                  </a:schemeClr>
                </a:solidFill>
                <a:effectLst/>
                <a:latin typeface="Tw Cen MT" panose="020B0602020104020603" pitchFamily="34" charset="0"/>
              </a:rPr>
              <a:t>Şektörü</a:t>
            </a:r>
            <a:br>
              <a:rPr lang="en-GB" sz="1600" b="0" i="0" dirty="0">
                <a:solidFill>
                  <a:schemeClr val="tx2">
                    <a:lumMod val="75000"/>
                  </a:schemeClr>
                </a:solidFill>
                <a:effectLst/>
                <a:latin typeface="Tw Cen MT" panose="020B0602020104020603" pitchFamily="34" charset="0"/>
              </a:rPr>
            </a:br>
            <a:r>
              <a:rPr lang="en-GB" sz="1600" b="0" i="0" dirty="0">
                <a:solidFill>
                  <a:schemeClr val="tx2">
                    <a:lumMod val="75000"/>
                  </a:schemeClr>
                </a:solidFill>
                <a:effectLst/>
                <a:latin typeface="Tw Cen MT" panose="020B0602020104020603" pitchFamily="34" charset="0"/>
              </a:rPr>
              <a:t>B2B </a:t>
            </a:r>
            <a:r>
              <a:rPr lang="en-GB" sz="1600" b="0" i="0" dirty="0" err="1">
                <a:solidFill>
                  <a:schemeClr val="tx2">
                    <a:lumMod val="75000"/>
                  </a:schemeClr>
                </a:solidFill>
                <a:effectLst/>
                <a:latin typeface="Tw Cen MT" panose="020B0602020104020603" pitchFamily="34" charset="0"/>
              </a:rPr>
              <a:t>Satış</a:t>
            </a:r>
            <a:br>
              <a:rPr lang="en-GB" sz="1600" b="0" i="0" dirty="0">
                <a:solidFill>
                  <a:schemeClr val="tx2">
                    <a:lumMod val="75000"/>
                  </a:schemeClr>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İnşaat</a:t>
            </a:r>
            <a:br>
              <a:rPr lang="en-GB" sz="1600" b="0" i="0" dirty="0">
                <a:solidFill>
                  <a:schemeClr val="tx2">
                    <a:lumMod val="75000"/>
                  </a:schemeClr>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Mühendislik</a:t>
            </a:r>
            <a:br>
              <a:rPr lang="en-GB" sz="1600" b="0" i="0" dirty="0">
                <a:solidFill>
                  <a:schemeClr val="tx2">
                    <a:lumMod val="75000"/>
                  </a:schemeClr>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Spor</a:t>
            </a:r>
            <a:r>
              <a:rPr lang="en-GB" sz="1600" b="0" i="0" dirty="0">
                <a:solidFill>
                  <a:schemeClr val="tx2">
                    <a:lumMod val="75000"/>
                  </a:schemeClr>
                </a:solidFill>
                <a:effectLst/>
                <a:latin typeface="Tw Cen MT" panose="020B0602020104020603" pitchFamily="34" charset="0"/>
              </a:rPr>
              <a:t> </a:t>
            </a:r>
            <a:r>
              <a:rPr lang="en-GB" sz="1600" b="0" i="0" dirty="0" err="1">
                <a:solidFill>
                  <a:schemeClr val="tx2">
                    <a:lumMod val="75000"/>
                  </a:schemeClr>
                </a:solidFill>
                <a:effectLst/>
                <a:latin typeface="Tw Cen MT" panose="020B0602020104020603" pitchFamily="34" charset="0"/>
              </a:rPr>
              <a:t>ve</a:t>
            </a:r>
            <a:r>
              <a:rPr lang="en-GB" sz="1600" b="0" i="0" dirty="0">
                <a:solidFill>
                  <a:schemeClr val="tx2">
                    <a:lumMod val="75000"/>
                  </a:schemeClr>
                </a:solidFill>
                <a:effectLst/>
                <a:latin typeface="Tw Cen MT" panose="020B0602020104020603" pitchFamily="34" charset="0"/>
              </a:rPr>
              <a:t> </a:t>
            </a:r>
            <a:r>
              <a:rPr lang="en-GB" sz="1600" b="0" i="0" dirty="0" err="1">
                <a:solidFill>
                  <a:schemeClr val="tx2">
                    <a:lumMod val="75000"/>
                  </a:schemeClr>
                </a:solidFill>
                <a:effectLst/>
                <a:latin typeface="Tw Cen MT" panose="020B0602020104020603" pitchFamily="34" charset="0"/>
              </a:rPr>
              <a:t>Eğlence</a:t>
            </a:r>
            <a:br>
              <a:rPr lang="en-GB" sz="1600" b="0" i="0" dirty="0">
                <a:solidFill>
                  <a:schemeClr val="tx2">
                    <a:lumMod val="75000"/>
                  </a:schemeClr>
                </a:solidFill>
                <a:effectLst/>
                <a:latin typeface="Tw Cen MT" panose="020B0602020104020603" pitchFamily="34" charset="0"/>
              </a:rPr>
            </a:br>
            <a:r>
              <a:rPr lang="en-GB" sz="1600" b="0" i="0" dirty="0">
                <a:solidFill>
                  <a:schemeClr val="tx2">
                    <a:lumMod val="75000"/>
                  </a:schemeClr>
                </a:solidFill>
                <a:effectLst/>
                <a:latin typeface="Tw Cen MT" panose="020B0602020104020603" pitchFamily="34" charset="0"/>
              </a:rPr>
              <a:t>B2B </a:t>
            </a:r>
            <a:r>
              <a:rPr lang="en-GB" sz="1600" b="0" i="0" dirty="0" err="1">
                <a:solidFill>
                  <a:schemeClr val="tx2">
                    <a:lumMod val="75000"/>
                  </a:schemeClr>
                </a:solidFill>
                <a:effectLst/>
                <a:latin typeface="Tw Cen MT" panose="020B0602020104020603" pitchFamily="34" charset="0"/>
              </a:rPr>
              <a:t>Hizmet</a:t>
            </a:r>
            <a:br>
              <a:rPr lang="en-GB" sz="1600" b="0" i="0" dirty="0">
                <a:solidFill>
                  <a:schemeClr val="tx2">
                    <a:lumMod val="75000"/>
                  </a:schemeClr>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Eğitim</a:t>
            </a:r>
            <a:br>
              <a:rPr lang="en-GB" sz="1600" b="0" i="0" dirty="0">
                <a:solidFill>
                  <a:schemeClr val="tx2">
                    <a:lumMod val="75000"/>
                  </a:schemeClr>
                </a:solidFill>
                <a:effectLst/>
                <a:latin typeface="Tw Cen MT" panose="020B0602020104020603" pitchFamily="34" charset="0"/>
              </a:rPr>
            </a:br>
            <a:r>
              <a:rPr lang="en-GB" sz="1600" b="0" i="0" dirty="0" err="1">
                <a:solidFill>
                  <a:schemeClr val="tx2">
                    <a:lumMod val="75000"/>
                  </a:schemeClr>
                </a:solidFill>
                <a:effectLst/>
                <a:latin typeface="Tw Cen MT" panose="020B0602020104020603" pitchFamily="34" charset="0"/>
              </a:rPr>
              <a:t>Sigorta</a:t>
            </a:r>
            <a:br>
              <a:rPr lang="en-GB" b="0" i="0" dirty="0">
                <a:solidFill>
                  <a:srgbClr val="3A3544"/>
                </a:solidFill>
                <a:effectLst/>
                <a:latin typeface="Ubuntu"/>
              </a:rPr>
            </a:br>
            <a:endParaRPr lang="en-GB" dirty="0"/>
          </a:p>
        </p:txBody>
      </p:sp>
      <p:sp>
        <p:nvSpPr>
          <p:cNvPr id="3" name="Subtitle 2">
            <a:extLst>
              <a:ext uri="{FF2B5EF4-FFF2-40B4-BE49-F238E27FC236}">
                <a16:creationId xmlns:a16="http://schemas.microsoft.com/office/drawing/2014/main" id="{EAC1FB10-B2CF-4900-9BF2-3B8E78DD90D6}"/>
              </a:ext>
            </a:extLst>
          </p:cNvPr>
          <p:cNvSpPr>
            <a:spLocks noGrp="1"/>
          </p:cNvSpPr>
          <p:nvPr>
            <p:ph type="subTitle" idx="1"/>
          </p:nvPr>
        </p:nvSpPr>
        <p:spPr>
          <a:xfrm>
            <a:off x="7203233" y="2780944"/>
            <a:ext cx="4637314" cy="1655762"/>
          </a:xfrm>
        </p:spPr>
        <p:txBody>
          <a:bodyPr>
            <a:noAutofit/>
          </a:bodyPr>
          <a:lstStyle/>
          <a:p>
            <a:pPr algn="l"/>
            <a:r>
              <a:rPr lang="en-GB" sz="1200" b="0" i="0" dirty="0" err="1">
                <a:solidFill>
                  <a:srgbClr val="3A3544"/>
                </a:solidFill>
                <a:effectLst/>
                <a:latin typeface="Trebuchet MS" panose="020B0603020202020204" pitchFamily="34" charset="0"/>
              </a:rPr>
              <a:t>vRPMind</a:t>
            </a:r>
            <a:r>
              <a:rPr lang="en-GB" sz="1200" b="0" i="0" dirty="0">
                <a:solidFill>
                  <a:srgbClr val="3A3544"/>
                </a:solidFill>
                <a:effectLst/>
                <a:latin typeface="Trebuchet MS" panose="020B0603020202020204" pitchFamily="34" charset="0"/>
              </a:rPr>
              <a:t> </a:t>
            </a:r>
            <a:r>
              <a:rPr lang="en-GB" sz="1200" b="0" i="0" dirty="0" err="1">
                <a:solidFill>
                  <a:srgbClr val="3A3544"/>
                </a:solidFill>
                <a:effectLst/>
                <a:latin typeface="Trebuchet MS" panose="020B0603020202020204" pitchFamily="34" charset="0"/>
              </a:rPr>
              <a:t>Nasıl</a:t>
            </a:r>
            <a:r>
              <a:rPr lang="en-GB" sz="1200" b="0" i="0" dirty="0">
                <a:solidFill>
                  <a:srgbClr val="3A3544"/>
                </a:solidFill>
                <a:effectLst/>
                <a:latin typeface="Trebuchet MS" panose="020B0603020202020204" pitchFamily="34" charset="0"/>
              </a:rPr>
              <a:t> </a:t>
            </a:r>
            <a:r>
              <a:rPr lang="en-GB" sz="1200" b="0" i="0" dirty="0" err="1">
                <a:solidFill>
                  <a:srgbClr val="3A3544"/>
                </a:solidFill>
                <a:effectLst/>
                <a:latin typeface="Trebuchet MS" panose="020B0603020202020204" pitchFamily="34" charset="0"/>
              </a:rPr>
              <a:t>Çalışır</a:t>
            </a:r>
            <a:r>
              <a:rPr lang="en-GB" sz="1200" b="0" i="0" dirty="0">
                <a:solidFill>
                  <a:srgbClr val="3A3544"/>
                </a:solidFill>
                <a:effectLst/>
                <a:latin typeface="Trebuchet MS" panose="020B0603020202020204" pitchFamily="34" charset="0"/>
              </a:rPr>
              <a:t>?</a:t>
            </a:r>
          </a:p>
          <a:p>
            <a:pPr algn="l"/>
            <a:r>
              <a:rPr lang="en-GB" sz="1200" b="0" i="0" dirty="0" err="1">
                <a:solidFill>
                  <a:schemeClr val="tx2">
                    <a:lumMod val="75000"/>
                  </a:schemeClr>
                </a:solidFill>
                <a:effectLst/>
                <a:latin typeface="Trebuchet MS" panose="020B0603020202020204" pitchFamily="34" charset="0"/>
              </a:rPr>
              <a:t>vRPMind</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yazılımı</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iş</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dünyasının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karmaşık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ve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çeşitlenen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ihtiyaçlarına</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özel</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olarak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tasarlanmış</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satış</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otomasyonu</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ve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süreç</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yönetimini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bir</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adım</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öteye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taşıyan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bir</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çözümdür</a:t>
            </a:r>
            <a:r>
              <a:rPr lang="en-GB" sz="1200" b="0" i="0" dirty="0">
                <a:solidFill>
                  <a:schemeClr val="tx2">
                    <a:lumMod val="75000"/>
                  </a:schemeClr>
                </a:solidFill>
                <a:effectLst/>
                <a:latin typeface="Trebuchet MS" panose="020B0603020202020204" pitchFamily="34" charset="0"/>
              </a:rPr>
              <a:t>. Bu </a:t>
            </a:r>
            <a:r>
              <a:rPr lang="en-GB" sz="1200" b="0" i="0" dirty="0" err="1">
                <a:solidFill>
                  <a:schemeClr val="tx2">
                    <a:lumMod val="75000"/>
                  </a:schemeClr>
                </a:solidFill>
                <a:effectLst/>
                <a:latin typeface="Trebuchet MS" panose="020B0603020202020204" pitchFamily="34" charset="0"/>
              </a:rPr>
              <a:t>esnek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ve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özelleştirilebilir</a:t>
            </a:r>
            <a:r>
              <a:rPr lang="en-GB" sz="1200" b="0" i="0" dirty="0">
                <a:solidFill>
                  <a:schemeClr val="tx2">
                    <a:lumMod val="75000"/>
                  </a:schemeClr>
                </a:solidFill>
                <a:effectLst/>
                <a:latin typeface="Trebuchet MS" panose="020B0603020202020204" pitchFamily="34" charset="0"/>
              </a:rPr>
              <a:t> platform, </a:t>
            </a:r>
            <a:r>
              <a:rPr lang="en-GB" sz="1200" b="0" i="0" dirty="0" err="1">
                <a:solidFill>
                  <a:schemeClr val="tx2">
                    <a:lumMod val="75000"/>
                  </a:schemeClr>
                </a:solidFill>
                <a:effectLst/>
                <a:latin typeface="Trebuchet MS" panose="020B0603020202020204" pitchFamily="34" charset="0"/>
              </a:rPr>
              <a:t>iş</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takibi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proje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yönetimi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satış</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ve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pazarlama</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yönetimi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müşteri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ilişkileri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yönetimi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satın</a:t>
            </a:r>
            <a:r>
              <a:rPr lang="en-GB" sz="1200" b="0" i="0" dirty="0">
                <a:solidFill>
                  <a:schemeClr val="tx2">
                    <a:lumMod val="75000"/>
                  </a:schemeClr>
                </a:solidFill>
                <a:effectLst/>
                <a:latin typeface="Trebuchet MS" panose="020B0603020202020204" pitchFamily="34" charset="0"/>
              </a:rPr>
              <a:t> alma, </a:t>
            </a:r>
            <a:r>
              <a:rPr lang="en-GB" sz="1200" b="0" i="0" dirty="0" err="1">
                <a:solidFill>
                  <a:schemeClr val="tx2">
                    <a:lumMod val="75000"/>
                  </a:schemeClr>
                </a:solidFill>
                <a:effectLst/>
                <a:latin typeface="Trebuchet MS" panose="020B0603020202020204" pitchFamily="34" charset="0"/>
              </a:rPr>
              <a:t>planlama</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üretim</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ihracat</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muhasebe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finans</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perakende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dağıtım</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ve</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hizmet</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sunumu</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gibi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birçok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farklı</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departmanın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ihtiyaçlarına</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uyum</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sağlayarak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işletmelerin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tüm</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süreçlerini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tek</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bir</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platformdan</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yönetmelerini</a:t>
            </a:r>
            <a:r>
              <a:rPr lang="en-GB" sz="1200" b="0" i="0" dirty="0">
                <a:solidFill>
                  <a:schemeClr val="tx2">
                    <a:lumMod val="75000"/>
                  </a:schemeClr>
                </a:solidFill>
                <a:effectLst/>
                <a:latin typeface="Trebuchet MS" panose="020B0603020202020204" pitchFamily="34" charset="0"/>
              </a:rPr>
              <a:t> </a:t>
            </a:r>
            <a:r>
              <a:rPr lang="en-GB" sz="1200" b="0" i="0" dirty="0" err="1">
                <a:solidFill>
                  <a:schemeClr val="tx2">
                    <a:lumMod val="75000"/>
                  </a:schemeClr>
                </a:solidFill>
                <a:effectLst/>
                <a:latin typeface="Trebuchet MS" panose="020B0603020202020204" pitchFamily="34" charset="0"/>
              </a:rPr>
              <a:t>sağlar</a:t>
            </a:r>
            <a:r>
              <a:rPr lang="en-GB" sz="1200" b="0" i="0" dirty="0">
                <a:solidFill>
                  <a:schemeClr val="tx2">
                    <a:lumMod val="75000"/>
                  </a:schemeClr>
                </a:solidFill>
                <a:effectLst/>
                <a:latin typeface="Trebuchet MS" panose="020B0603020202020204" pitchFamily="34" charset="0"/>
              </a:rPr>
              <a:t>.</a:t>
            </a:r>
          </a:p>
          <a:p>
            <a:endParaRPr lang="en-GB" sz="1200" dirty="0">
              <a:latin typeface="Trebuchet MS" panose="020B0603020202020204" pitchFamily="34" charset="0"/>
            </a:endParaRPr>
          </a:p>
        </p:txBody>
      </p:sp>
      <p:pic>
        <p:nvPicPr>
          <p:cNvPr id="5" name="Picture 4">
            <a:extLst>
              <a:ext uri="{FF2B5EF4-FFF2-40B4-BE49-F238E27FC236}">
                <a16:creationId xmlns:a16="http://schemas.microsoft.com/office/drawing/2014/main" id="{D35C3F3B-CD98-4997-B49E-9DBE603CF55E}"/>
              </a:ext>
            </a:extLst>
          </p:cNvPr>
          <p:cNvPicPr>
            <a:picLocks noChangeAspect="1"/>
          </p:cNvPicPr>
          <p:nvPr/>
        </p:nvPicPr>
        <p:blipFill>
          <a:blip r:embed="rId2"/>
          <a:stretch>
            <a:fillRect/>
          </a:stretch>
        </p:blipFill>
        <p:spPr>
          <a:xfrm>
            <a:off x="1817526" y="310952"/>
            <a:ext cx="4496190" cy="4397121"/>
          </a:xfrm>
          <a:prstGeom prst="rect">
            <a:avLst/>
          </a:prstGeom>
        </p:spPr>
      </p:pic>
      <p:sp>
        <p:nvSpPr>
          <p:cNvPr id="7" name="TextBox 6">
            <a:extLst>
              <a:ext uri="{FF2B5EF4-FFF2-40B4-BE49-F238E27FC236}">
                <a16:creationId xmlns:a16="http://schemas.microsoft.com/office/drawing/2014/main" id="{51C77422-F459-4A61-B84A-A9F775A92CAA}"/>
              </a:ext>
            </a:extLst>
          </p:cNvPr>
          <p:cNvSpPr txBox="1"/>
          <p:nvPr/>
        </p:nvSpPr>
        <p:spPr>
          <a:xfrm>
            <a:off x="6939138" y="287954"/>
            <a:ext cx="5013376" cy="2246769"/>
          </a:xfrm>
          <a:prstGeom prst="rect">
            <a:avLst/>
          </a:prstGeom>
          <a:noFill/>
        </p:spPr>
        <p:txBody>
          <a:bodyPr wrap="square">
            <a:spAutoFit/>
          </a:bodyPr>
          <a:lstStyle/>
          <a:p>
            <a:r>
              <a:rPr lang="en-GB" sz="1400" b="0" i="0" dirty="0">
                <a:solidFill>
                  <a:srgbClr val="3A3544"/>
                </a:solidFill>
                <a:effectLst/>
                <a:latin typeface="Ubuntu"/>
              </a:rPr>
              <a:t>Her </a:t>
            </a:r>
            <a:r>
              <a:rPr lang="en-GB" sz="1400" b="0" i="0" dirty="0" err="1">
                <a:solidFill>
                  <a:srgbClr val="3A3544"/>
                </a:solidFill>
                <a:effectLst/>
                <a:latin typeface="Ubuntu"/>
              </a:rPr>
              <a:t>departman</a:t>
            </a:r>
            <a:r>
              <a:rPr lang="en-GB" sz="1400" b="0" i="0" dirty="0">
                <a:solidFill>
                  <a:srgbClr val="3A3544"/>
                </a:solidFill>
                <a:effectLst/>
                <a:latin typeface="Ubuntu"/>
              </a:rPr>
              <a:t>, </a:t>
            </a:r>
            <a:r>
              <a:rPr lang="en-GB" sz="1400" b="0" i="0" dirty="0" err="1">
                <a:solidFill>
                  <a:srgbClr val="3A3544"/>
                </a:solidFill>
                <a:effectLst/>
                <a:latin typeface="Ubuntu"/>
              </a:rPr>
              <a:t>kendi</a:t>
            </a:r>
            <a:r>
              <a:rPr lang="en-GB" sz="1400" b="0" i="0" dirty="0">
                <a:solidFill>
                  <a:srgbClr val="3A3544"/>
                </a:solidFill>
                <a:effectLst/>
                <a:latin typeface="Ubuntu"/>
              </a:rPr>
              <a:t> </a:t>
            </a:r>
            <a:r>
              <a:rPr lang="en-GB" sz="1400" b="0" i="0" dirty="0" err="1">
                <a:solidFill>
                  <a:srgbClr val="3A3544"/>
                </a:solidFill>
                <a:effectLst/>
                <a:latin typeface="Ubuntu"/>
              </a:rPr>
              <a:t>süreçlerini</a:t>
            </a:r>
            <a:r>
              <a:rPr lang="en-GB" sz="1400" b="0" i="0" dirty="0">
                <a:solidFill>
                  <a:srgbClr val="3A3544"/>
                </a:solidFill>
                <a:effectLst/>
                <a:latin typeface="Ubuntu"/>
              </a:rPr>
              <a:t> </a:t>
            </a:r>
            <a:r>
              <a:rPr lang="en-GB" sz="1400" b="0" i="0" dirty="0" err="1">
                <a:solidFill>
                  <a:srgbClr val="3A3544"/>
                </a:solidFill>
                <a:effectLst/>
                <a:latin typeface="Ubuntu"/>
              </a:rPr>
              <a:t>tanımlayabilir</a:t>
            </a:r>
            <a:r>
              <a:rPr lang="en-GB" sz="1400" b="0" i="0" dirty="0">
                <a:solidFill>
                  <a:srgbClr val="3A3544"/>
                </a:solidFill>
                <a:effectLst/>
                <a:latin typeface="Ubuntu"/>
              </a:rPr>
              <a:t> </a:t>
            </a:r>
            <a:r>
              <a:rPr lang="en-GB" sz="1400" b="0" i="0" dirty="0" err="1">
                <a:solidFill>
                  <a:srgbClr val="3A3544"/>
                </a:solidFill>
                <a:effectLst/>
                <a:latin typeface="Ubuntu"/>
              </a:rPr>
              <a:t>ve</a:t>
            </a:r>
            <a:r>
              <a:rPr lang="en-GB" sz="1400" b="0" i="0" dirty="0">
                <a:solidFill>
                  <a:srgbClr val="3A3544"/>
                </a:solidFill>
                <a:effectLst/>
                <a:latin typeface="Ubuntu"/>
              </a:rPr>
              <a:t> </a:t>
            </a:r>
            <a:r>
              <a:rPr lang="en-GB" sz="1400" b="0" i="0" dirty="0" err="1">
                <a:solidFill>
                  <a:srgbClr val="3A3544"/>
                </a:solidFill>
                <a:effectLst/>
                <a:latin typeface="Ubuntu"/>
              </a:rPr>
              <a:t>özgün</a:t>
            </a:r>
            <a:r>
              <a:rPr lang="en-GB" sz="1400" b="0" i="0" dirty="0">
                <a:solidFill>
                  <a:srgbClr val="3A3544"/>
                </a:solidFill>
                <a:effectLst/>
                <a:latin typeface="Ubuntu"/>
              </a:rPr>
              <a:t> </a:t>
            </a:r>
            <a:r>
              <a:rPr lang="en-GB" sz="1400" b="0" i="0" dirty="0" err="1">
                <a:solidFill>
                  <a:srgbClr val="3A3544"/>
                </a:solidFill>
                <a:effectLst/>
                <a:latin typeface="Ubuntu"/>
              </a:rPr>
              <a:t>iş</a:t>
            </a:r>
            <a:r>
              <a:rPr lang="en-GB" sz="1400" b="0" i="0" dirty="0">
                <a:solidFill>
                  <a:srgbClr val="3A3544"/>
                </a:solidFill>
                <a:effectLst/>
                <a:latin typeface="Ubuntu"/>
              </a:rPr>
              <a:t> </a:t>
            </a:r>
            <a:r>
              <a:rPr lang="en-GB" sz="1400" b="0" i="0" dirty="0" err="1">
                <a:solidFill>
                  <a:srgbClr val="3A3544"/>
                </a:solidFill>
                <a:effectLst/>
                <a:latin typeface="Ubuntu"/>
              </a:rPr>
              <a:t>akışları</a:t>
            </a:r>
            <a:r>
              <a:rPr lang="en-GB" sz="1400" b="0" i="0" dirty="0">
                <a:solidFill>
                  <a:srgbClr val="3A3544"/>
                </a:solidFill>
                <a:effectLst/>
                <a:latin typeface="Ubuntu"/>
              </a:rPr>
              <a:t> </a:t>
            </a:r>
            <a:r>
              <a:rPr lang="en-GB" sz="1400" b="0" i="0" dirty="0" err="1">
                <a:solidFill>
                  <a:srgbClr val="3A3544"/>
                </a:solidFill>
                <a:effectLst/>
                <a:latin typeface="Ubuntu"/>
              </a:rPr>
              <a:t>oluşturabilir</a:t>
            </a:r>
            <a:r>
              <a:rPr lang="en-GB" sz="1400" b="0" i="0" dirty="0">
                <a:solidFill>
                  <a:srgbClr val="3A3544"/>
                </a:solidFill>
                <a:effectLst/>
                <a:latin typeface="Ubuntu"/>
              </a:rPr>
              <a:t>. Bu </a:t>
            </a:r>
            <a:r>
              <a:rPr lang="en-GB" sz="1400" b="0" i="0" dirty="0" err="1">
                <a:solidFill>
                  <a:srgbClr val="3A3544"/>
                </a:solidFill>
                <a:effectLst/>
                <a:latin typeface="Ubuntu"/>
              </a:rPr>
              <a:t>sayede</a:t>
            </a:r>
            <a:r>
              <a:rPr lang="en-GB" sz="1400" b="0" i="0" dirty="0">
                <a:solidFill>
                  <a:srgbClr val="3A3544"/>
                </a:solidFill>
                <a:effectLst/>
                <a:latin typeface="Ubuntu"/>
              </a:rPr>
              <a:t> </a:t>
            </a:r>
            <a:r>
              <a:rPr lang="en-GB" sz="1400" b="0" i="0" dirty="0" err="1">
                <a:solidFill>
                  <a:srgbClr val="3A3544"/>
                </a:solidFill>
                <a:effectLst/>
                <a:latin typeface="Ubuntu"/>
              </a:rPr>
              <a:t>işlerini</a:t>
            </a:r>
            <a:r>
              <a:rPr lang="en-GB" sz="1400" b="0" i="0" dirty="0">
                <a:solidFill>
                  <a:srgbClr val="3A3544"/>
                </a:solidFill>
                <a:effectLst/>
                <a:latin typeface="Ubuntu"/>
              </a:rPr>
              <a:t> optimize </a:t>
            </a:r>
            <a:r>
              <a:rPr lang="en-GB" sz="1400" b="0" i="0" dirty="0" err="1">
                <a:solidFill>
                  <a:srgbClr val="3A3544"/>
                </a:solidFill>
                <a:effectLst/>
                <a:latin typeface="Ubuntu"/>
              </a:rPr>
              <a:t>ederken</a:t>
            </a:r>
            <a:r>
              <a:rPr lang="en-GB" sz="1400" b="0" i="0" dirty="0">
                <a:solidFill>
                  <a:srgbClr val="3A3544"/>
                </a:solidFill>
                <a:effectLst/>
                <a:latin typeface="Ubuntu"/>
              </a:rPr>
              <a:t> </a:t>
            </a:r>
            <a:r>
              <a:rPr lang="en-GB" sz="1400" b="0" i="0" dirty="0" err="1">
                <a:solidFill>
                  <a:srgbClr val="3A3544"/>
                </a:solidFill>
                <a:effectLst/>
                <a:latin typeface="Ubuntu"/>
              </a:rPr>
              <a:t>aynı</a:t>
            </a:r>
            <a:r>
              <a:rPr lang="en-GB" sz="1400" b="0" i="0" dirty="0">
                <a:solidFill>
                  <a:srgbClr val="3A3544"/>
                </a:solidFill>
                <a:effectLst/>
                <a:latin typeface="Ubuntu"/>
              </a:rPr>
              <a:t> </a:t>
            </a:r>
            <a:r>
              <a:rPr lang="en-GB" sz="1400" b="0" i="0" dirty="0" err="1">
                <a:solidFill>
                  <a:srgbClr val="3A3544"/>
                </a:solidFill>
                <a:effectLst/>
                <a:latin typeface="Ubuntu"/>
              </a:rPr>
              <a:t>zamanda</a:t>
            </a:r>
            <a:r>
              <a:rPr lang="en-GB" sz="1400" b="0" i="0" dirty="0">
                <a:solidFill>
                  <a:srgbClr val="3A3544"/>
                </a:solidFill>
                <a:effectLst/>
                <a:latin typeface="Ubuntu"/>
              </a:rPr>
              <a:t> </a:t>
            </a:r>
            <a:r>
              <a:rPr lang="en-GB" sz="1400" b="0" i="0" dirty="0" err="1">
                <a:solidFill>
                  <a:srgbClr val="3A3544"/>
                </a:solidFill>
                <a:effectLst/>
                <a:latin typeface="Ubuntu"/>
              </a:rPr>
              <a:t>standart</a:t>
            </a:r>
            <a:r>
              <a:rPr lang="en-GB" sz="1400" b="0" i="0" dirty="0">
                <a:solidFill>
                  <a:srgbClr val="3A3544"/>
                </a:solidFill>
                <a:effectLst/>
                <a:latin typeface="Ubuntu"/>
              </a:rPr>
              <a:t> </a:t>
            </a:r>
            <a:r>
              <a:rPr lang="en-GB" sz="1400" b="0" i="0" dirty="0" err="1">
                <a:solidFill>
                  <a:srgbClr val="3A3544"/>
                </a:solidFill>
                <a:effectLst/>
                <a:latin typeface="Ubuntu"/>
              </a:rPr>
              <a:t>bir</a:t>
            </a:r>
            <a:r>
              <a:rPr lang="en-GB" sz="1400" b="0" i="0" dirty="0">
                <a:solidFill>
                  <a:srgbClr val="3A3544"/>
                </a:solidFill>
                <a:effectLst/>
                <a:latin typeface="Ubuntu"/>
              </a:rPr>
              <a:t> </a:t>
            </a:r>
            <a:r>
              <a:rPr lang="en-GB" sz="1400" b="0" i="0" dirty="0" err="1">
                <a:solidFill>
                  <a:srgbClr val="3A3544"/>
                </a:solidFill>
                <a:effectLst/>
                <a:latin typeface="Ubuntu"/>
              </a:rPr>
              <a:t>iş</a:t>
            </a:r>
            <a:r>
              <a:rPr lang="en-GB" sz="1400" b="0" i="0" dirty="0">
                <a:solidFill>
                  <a:srgbClr val="3A3544"/>
                </a:solidFill>
                <a:effectLst/>
                <a:latin typeface="Ubuntu"/>
              </a:rPr>
              <a:t> </a:t>
            </a:r>
            <a:r>
              <a:rPr lang="en-GB" sz="1400" b="0" i="0" dirty="0" err="1">
                <a:solidFill>
                  <a:srgbClr val="3A3544"/>
                </a:solidFill>
                <a:effectLst/>
                <a:latin typeface="Ubuntu"/>
              </a:rPr>
              <a:t>takip</a:t>
            </a:r>
            <a:r>
              <a:rPr lang="en-GB" sz="1400" b="0" i="0" dirty="0">
                <a:solidFill>
                  <a:srgbClr val="3A3544"/>
                </a:solidFill>
                <a:effectLst/>
                <a:latin typeface="Ubuntu"/>
              </a:rPr>
              <a:t> </a:t>
            </a:r>
            <a:r>
              <a:rPr lang="en-GB" sz="1400" b="0" i="0" dirty="0" err="1">
                <a:solidFill>
                  <a:srgbClr val="3A3544"/>
                </a:solidFill>
                <a:effectLst/>
                <a:latin typeface="Ubuntu"/>
              </a:rPr>
              <a:t>yönetimine</a:t>
            </a:r>
            <a:r>
              <a:rPr lang="en-GB" sz="1400" b="0" i="0" dirty="0">
                <a:solidFill>
                  <a:srgbClr val="3A3544"/>
                </a:solidFill>
                <a:effectLst/>
                <a:latin typeface="Ubuntu"/>
              </a:rPr>
              <a:t> </a:t>
            </a:r>
            <a:r>
              <a:rPr lang="en-GB" sz="1400" b="0" i="0" dirty="0" err="1">
                <a:solidFill>
                  <a:srgbClr val="3A3544"/>
                </a:solidFill>
                <a:effectLst/>
                <a:latin typeface="Ubuntu"/>
              </a:rPr>
              <a:t>sahip</a:t>
            </a:r>
            <a:r>
              <a:rPr lang="en-GB" sz="1400" b="0" i="0" dirty="0">
                <a:solidFill>
                  <a:srgbClr val="3A3544"/>
                </a:solidFill>
                <a:effectLst/>
                <a:latin typeface="Ubuntu"/>
              </a:rPr>
              <a:t> </a:t>
            </a:r>
            <a:r>
              <a:rPr lang="en-GB" sz="1400" b="0" i="0" dirty="0" err="1">
                <a:solidFill>
                  <a:srgbClr val="3A3544"/>
                </a:solidFill>
                <a:effectLst/>
                <a:latin typeface="Ubuntu"/>
              </a:rPr>
              <a:t>olabilirler</a:t>
            </a:r>
            <a:r>
              <a:rPr lang="en-GB" sz="1400" b="0" i="0" dirty="0">
                <a:solidFill>
                  <a:srgbClr val="3A3544"/>
                </a:solidFill>
                <a:effectLst/>
                <a:latin typeface="Ubuntu"/>
              </a:rPr>
              <a:t>. </a:t>
            </a:r>
            <a:r>
              <a:rPr lang="en-GB" sz="1400" b="0" i="0" dirty="0" err="1">
                <a:solidFill>
                  <a:srgbClr val="3A3544"/>
                </a:solidFill>
                <a:effectLst/>
                <a:latin typeface="Ubuntu"/>
              </a:rPr>
              <a:t>Sürecin</a:t>
            </a:r>
            <a:r>
              <a:rPr lang="en-GB" sz="1400" b="0" i="0" dirty="0">
                <a:solidFill>
                  <a:srgbClr val="3A3544"/>
                </a:solidFill>
                <a:effectLst/>
                <a:latin typeface="Ubuntu"/>
              </a:rPr>
              <a:t> </a:t>
            </a:r>
            <a:r>
              <a:rPr lang="en-GB" sz="1400" b="0" i="0" dirty="0" err="1">
                <a:solidFill>
                  <a:srgbClr val="3A3544"/>
                </a:solidFill>
                <a:effectLst/>
                <a:latin typeface="Ubuntu"/>
              </a:rPr>
              <a:t>hangi</a:t>
            </a:r>
            <a:r>
              <a:rPr lang="en-GB" sz="1400" b="0" i="0" dirty="0">
                <a:solidFill>
                  <a:srgbClr val="3A3544"/>
                </a:solidFill>
                <a:effectLst/>
                <a:latin typeface="Ubuntu"/>
              </a:rPr>
              <a:t> </a:t>
            </a:r>
            <a:r>
              <a:rPr lang="en-GB" sz="1400" b="0" i="0" dirty="0" err="1">
                <a:solidFill>
                  <a:srgbClr val="3A3544"/>
                </a:solidFill>
                <a:effectLst/>
                <a:latin typeface="Ubuntu"/>
              </a:rPr>
              <a:t>birimde</a:t>
            </a:r>
            <a:r>
              <a:rPr lang="en-GB" sz="1400" b="0" i="0" dirty="0">
                <a:solidFill>
                  <a:srgbClr val="3A3544"/>
                </a:solidFill>
                <a:effectLst/>
                <a:latin typeface="Ubuntu"/>
              </a:rPr>
              <a:t> </a:t>
            </a:r>
            <a:r>
              <a:rPr lang="en-GB" sz="1400" b="0" i="0" dirty="0" err="1">
                <a:solidFill>
                  <a:srgbClr val="3A3544"/>
                </a:solidFill>
                <a:effectLst/>
                <a:latin typeface="Ubuntu"/>
              </a:rPr>
              <a:t>hangi</a:t>
            </a:r>
            <a:r>
              <a:rPr lang="en-GB" sz="1400" b="0" i="0" dirty="0">
                <a:solidFill>
                  <a:srgbClr val="3A3544"/>
                </a:solidFill>
                <a:effectLst/>
                <a:latin typeface="Ubuntu"/>
              </a:rPr>
              <a:t> </a:t>
            </a:r>
            <a:r>
              <a:rPr lang="en-GB" sz="1400" b="0" i="0" dirty="0" err="1">
                <a:solidFill>
                  <a:srgbClr val="3A3544"/>
                </a:solidFill>
                <a:effectLst/>
                <a:latin typeface="Ubuntu"/>
              </a:rPr>
              <a:t>aşamada</a:t>
            </a:r>
            <a:r>
              <a:rPr lang="en-GB" sz="1400" b="0" i="0" dirty="0">
                <a:solidFill>
                  <a:srgbClr val="3A3544"/>
                </a:solidFill>
                <a:effectLst/>
                <a:latin typeface="Ubuntu"/>
              </a:rPr>
              <a:t> </a:t>
            </a:r>
            <a:r>
              <a:rPr lang="en-GB" sz="1400" b="0" i="0" dirty="0" err="1">
                <a:solidFill>
                  <a:srgbClr val="3A3544"/>
                </a:solidFill>
                <a:effectLst/>
                <a:latin typeface="Ubuntu"/>
              </a:rPr>
              <a:t>olduğu</a:t>
            </a:r>
            <a:r>
              <a:rPr lang="en-GB" sz="1400" b="0" i="0" dirty="0">
                <a:solidFill>
                  <a:srgbClr val="3A3544"/>
                </a:solidFill>
                <a:effectLst/>
                <a:latin typeface="Ubuntu"/>
              </a:rPr>
              <a:t>, </a:t>
            </a:r>
            <a:r>
              <a:rPr lang="en-GB" sz="1400" b="0" i="0" dirty="0" err="1">
                <a:solidFill>
                  <a:srgbClr val="3A3544"/>
                </a:solidFill>
                <a:effectLst/>
                <a:latin typeface="Ubuntu"/>
              </a:rPr>
              <a:t>kimlerin</a:t>
            </a:r>
            <a:r>
              <a:rPr lang="en-GB" sz="1400" b="0" i="0" dirty="0">
                <a:solidFill>
                  <a:srgbClr val="3A3544"/>
                </a:solidFill>
                <a:effectLst/>
                <a:latin typeface="Ubuntu"/>
              </a:rPr>
              <a:t> </a:t>
            </a:r>
            <a:r>
              <a:rPr lang="en-GB" sz="1400" b="0" i="0" dirty="0" err="1">
                <a:solidFill>
                  <a:srgbClr val="3A3544"/>
                </a:solidFill>
                <a:effectLst/>
                <a:latin typeface="Ubuntu"/>
              </a:rPr>
              <a:t>işle</a:t>
            </a:r>
            <a:r>
              <a:rPr lang="en-GB" sz="1400" b="0" i="0" dirty="0">
                <a:solidFill>
                  <a:srgbClr val="3A3544"/>
                </a:solidFill>
                <a:effectLst/>
                <a:latin typeface="Ubuntu"/>
              </a:rPr>
              <a:t> </a:t>
            </a:r>
            <a:r>
              <a:rPr lang="en-GB" sz="1400" b="0" i="0" dirty="0" err="1">
                <a:solidFill>
                  <a:srgbClr val="3A3544"/>
                </a:solidFill>
                <a:effectLst/>
                <a:latin typeface="Ubuntu"/>
              </a:rPr>
              <a:t>ilgilendiği</a:t>
            </a:r>
            <a:r>
              <a:rPr lang="en-GB" sz="1400" b="0" i="0" dirty="0">
                <a:solidFill>
                  <a:srgbClr val="3A3544"/>
                </a:solidFill>
                <a:effectLst/>
                <a:latin typeface="Ubuntu"/>
              </a:rPr>
              <a:t>, </a:t>
            </a:r>
            <a:r>
              <a:rPr lang="en-GB" sz="1400" b="0" i="0" dirty="0" err="1">
                <a:solidFill>
                  <a:srgbClr val="3A3544"/>
                </a:solidFill>
                <a:effectLst/>
                <a:latin typeface="Ubuntu"/>
              </a:rPr>
              <a:t>kullanılan</a:t>
            </a:r>
            <a:r>
              <a:rPr lang="en-GB" sz="1400" b="0" i="0" dirty="0">
                <a:solidFill>
                  <a:srgbClr val="3A3544"/>
                </a:solidFill>
                <a:effectLst/>
                <a:latin typeface="Ubuntu"/>
              </a:rPr>
              <a:t> </a:t>
            </a:r>
            <a:r>
              <a:rPr lang="en-GB" sz="1400" b="0" i="0" dirty="0" err="1">
                <a:solidFill>
                  <a:srgbClr val="3A3544"/>
                </a:solidFill>
                <a:effectLst/>
                <a:latin typeface="Ubuntu"/>
              </a:rPr>
              <a:t>kaynaklar</a:t>
            </a:r>
            <a:r>
              <a:rPr lang="en-GB" sz="1400" b="0" i="0" dirty="0">
                <a:solidFill>
                  <a:srgbClr val="3A3544"/>
                </a:solidFill>
                <a:effectLst/>
                <a:latin typeface="Ubuntu"/>
              </a:rPr>
              <a:t>, </a:t>
            </a:r>
            <a:r>
              <a:rPr lang="en-GB" sz="1400" b="0" i="0" dirty="0" err="1">
                <a:solidFill>
                  <a:srgbClr val="3A3544"/>
                </a:solidFill>
                <a:effectLst/>
                <a:latin typeface="Ubuntu"/>
              </a:rPr>
              <a:t>görev</a:t>
            </a:r>
            <a:r>
              <a:rPr lang="en-GB" sz="1400" b="0" i="0" dirty="0">
                <a:solidFill>
                  <a:srgbClr val="3A3544"/>
                </a:solidFill>
                <a:effectLst/>
                <a:latin typeface="Ubuntu"/>
              </a:rPr>
              <a:t> </a:t>
            </a:r>
            <a:r>
              <a:rPr lang="en-GB" sz="1400" b="0" i="0" dirty="0" err="1">
                <a:solidFill>
                  <a:srgbClr val="3A3544"/>
                </a:solidFill>
                <a:effectLst/>
                <a:latin typeface="Ubuntu"/>
              </a:rPr>
              <a:t>atamaları</a:t>
            </a:r>
            <a:r>
              <a:rPr lang="en-GB" sz="1400" b="0" i="0" dirty="0">
                <a:solidFill>
                  <a:srgbClr val="3A3544"/>
                </a:solidFill>
                <a:effectLst/>
                <a:latin typeface="Ubuntu"/>
              </a:rPr>
              <a:t>, </a:t>
            </a:r>
            <a:r>
              <a:rPr lang="en-GB" sz="1400" b="0" i="0" dirty="0" err="1">
                <a:solidFill>
                  <a:srgbClr val="3A3544"/>
                </a:solidFill>
                <a:effectLst/>
                <a:latin typeface="Ubuntu"/>
              </a:rPr>
              <a:t>bitiş</a:t>
            </a:r>
            <a:r>
              <a:rPr lang="en-GB" sz="1400" b="0" i="0" dirty="0">
                <a:solidFill>
                  <a:srgbClr val="3A3544"/>
                </a:solidFill>
                <a:effectLst/>
                <a:latin typeface="Ubuntu"/>
              </a:rPr>
              <a:t> </a:t>
            </a:r>
            <a:r>
              <a:rPr lang="en-GB" sz="1400" b="0" i="0" dirty="0" err="1">
                <a:solidFill>
                  <a:srgbClr val="3A3544"/>
                </a:solidFill>
                <a:effectLst/>
                <a:latin typeface="Ubuntu"/>
              </a:rPr>
              <a:t>süreleri</a:t>
            </a:r>
            <a:r>
              <a:rPr lang="en-GB" sz="1400" b="0" i="0" dirty="0">
                <a:solidFill>
                  <a:srgbClr val="3A3544"/>
                </a:solidFill>
                <a:effectLst/>
                <a:latin typeface="Ubuntu"/>
              </a:rPr>
              <a:t>, </a:t>
            </a:r>
            <a:r>
              <a:rPr lang="en-GB" sz="1400" b="0" i="0" dirty="0" err="1">
                <a:solidFill>
                  <a:srgbClr val="3A3544"/>
                </a:solidFill>
                <a:effectLst/>
                <a:latin typeface="Ubuntu"/>
              </a:rPr>
              <a:t>faturalandırma</a:t>
            </a:r>
            <a:r>
              <a:rPr lang="en-GB" sz="1400" b="0" i="0" dirty="0">
                <a:solidFill>
                  <a:srgbClr val="3A3544"/>
                </a:solidFill>
                <a:effectLst/>
                <a:latin typeface="Ubuntu"/>
              </a:rPr>
              <a:t>, </a:t>
            </a:r>
            <a:r>
              <a:rPr lang="en-GB" sz="1400" b="0" i="0" dirty="0" err="1">
                <a:solidFill>
                  <a:srgbClr val="3A3544"/>
                </a:solidFill>
                <a:effectLst/>
                <a:latin typeface="Ubuntu"/>
              </a:rPr>
              <a:t>hedef</a:t>
            </a:r>
            <a:r>
              <a:rPr lang="en-GB" sz="1400" b="0" i="0" dirty="0">
                <a:solidFill>
                  <a:srgbClr val="3A3544"/>
                </a:solidFill>
                <a:effectLst/>
                <a:latin typeface="Ubuntu"/>
              </a:rPr>
              <a:t> </a:t>
            </a:r>
            <a:r>
              <a:rPr lang="en-GB" sz="1400" b="0" i="0" dirty="0" err="1">
                <a:solidFill>
                  <a:srgbClr val="3A3544"/>
                </a:solidFill>
                <a:effectLst/>
                <a:latin typeface="Ubuntu"/>
              </a:rPr>
              <a:t>takibi</a:t>
            </a:r>
            <a:r>
              <a:rPr lang="en-GB" sz="1400" b="0" i="0" dirty="0">
                <a:solidFill>
                  <a:srgbClr val="3A3544"/>
                </a:solidFill>
                <a:effectLst/>
                <a:latin typeface="Ubuntu"/>
              </a:rPr>
              <a:t> </a:t>
            </a:r>
            <a:r>
              <a:rPr lang="en-GB" sz="1400" b="0" i="0" dirty="0" err="1">
                <a:solidFill>
                  <a:srgbClr val="3A3544"/>
                </a:solidFill>
                <a:effectLst/>
                <a:latin typeface="Ubuntu"/>
              </a:rPr>
              <a:t>ve</a:t>
            </a:r>
            <a:r>
              <a:rPr lang="en-GB" sz="1400" b="0" i="0" dirty="0">
                <a:solidFill>
                  <a:srgbClr val="3A3544"/>
                </a:solidFill>
                <a:effectLst/>
                <a:latin typeface="Ubuntu"/>
              </a:rPr>
              <a:t> </a:t>
            </a:r>
            <a:r>
              <a:rPr lang="en-GB" sz="1400" b="0" i="0" dirty="0" err="1">
                <a:solidFill>
                  <a:srgbClr val="3A3544"/>
                </a:solidFill>
                <a:effectLst/>
                <a:latin typeface="Ubuntu"/>
              </a:rPr>
              <a:t>sonraki</a:t>
            </a:r>
            <a:r>
              <a:rPr lang="en-GB" sz="1400" b="0" i="0" dirty="0">
                <a:solidFill>
                  <a:srgbClr val="3A3544"/>
                </a:solidFill>
                <a:effectLst/>
                <a:latin typeface="Ubuntu"/>
              </a:rPr>
              <a:t> </a:t>
            </a:r>
            <a:r>
              <a:rPr lang="en-GB" sz="1400" b="0" i="0" dirty="0" err="1">
                <a:solidFill>
                  <a:srgbClr val="3A3544"/>
                </a:solidFill>
                <a:effectLst/>
                <a:latin typeface="Ubuntu"/>
              </a:rPr>
              <a:t>aşamaları</a:t>
            </a:r>
            <a:r>
              <a:rPr lang="en-GB" sz="1400" b="0" i="0" dirty="0">
                <a:solidFill>
                  <a:srgbClr val="3A3544"/>
                </a:solidFill>
                <a:effectLst/>
                <a:latin typeface="Ubuntu"/>
              </a:rPr>
              <a:t> </a:t>
            </a:r>
            <a:r>
              <a:rPr lang="en-GB" sz="1400" b="0" i="0" dirty="0" err="1">
                <a:solidFill>
                  <a:srgbClr val="3A3544"/>
                </a:solidFill>
                <a:effectLst/>
                <a:latin typeface="Ubuntu"/>
              </a:rPr>
              <a:t>gibi</a:t>
            </a:r>
            <a:r>
              <a:rPr lang="en-GB" sz="1400" b="0" i="0" dirty="0">
                <a:solidFill>
                  <a:srgbClr val="3A3544"/>
                </a:solidFill>
                <a:effectLst/>
                <a:latin typeface="Ubuntu"/>
              </a:rPr>
              <a:t> </a:t>
            </a:r>
            <a:r>
              <a:rPr lang="en-GB" sz="1400" b="0" i="0" dirty="0" err="1">
                <a:solidFill>
                  <a:srgbClr val="3A3544"/>
                </a:solidFill>
                <a:effectLst/>
                <a:latin typeface="Ubuntu"/>
              </a:rPr>
              <a:t>bilgilere</a:t>
            </a:r>
            <a:r>
              <a:rPr lang="en-GB" sz="1400" b="0" i="0" dirty="0">
                <a:solidFill>
                  <a:srgbClr val="3A3544"/>
                </a:solidFill>
                <a:effectLst/>
                <a:latin typeface="Ubuntu"/>
              </a:rPr>
              <a:t> </a:t>
            </a:r>
            <a:r>
              <a:rPr lang="en-GB" sz="1400" b="0" i="0" dirty="0" err="1">
                <a:solidFill>
                  <a:srgbClr val="3A3544"/>
                </a:solidFill>
                <a:effectLst/>
                <a:latin typeface="Ubuntu"/>
              </a:rPr>
              <a:t>anlık</a:t>
            </a:r>
            <a:r>
              <a:rPr lang="en-GB" sz="1400" b="0" i="0" dirty="0">
                <a:solidFill>
                  <a:srgbClr val="3A3544"/>
                </a:solidFill>
                <a:effectLst/>
                <a:latin typeface="Ubuntu"/>
              </a:rPr>
              <a:t> </a:t>
            </a:r>
            <a:r>
              <a:rPr lang="en-GB" sz="1400" b="0" i="0" dirty="0" err="1">
                <a:solidFill>
                  <a:srgbClr val="3A3544"/>
                </a:solidFill>
                <a:effectLst/>
                <a:latin typeface="Ubuntu"/>
              </a:rPr>
              <a:t>erişim</a:t>
            </a:r>
            <a:r>
              <a:rPr lang="en-GB" sz="1400" b="0" i="0" dirty="0">
                <a:solidFill>
                  <a:srgbClr val="3A3544"/>
                </a:solidFill>
                <a:effectLst/>
                <a:latin typeface="Ubuntu"/>
              </a:rPr>
              <a:t> </a:t>
            </a:r>
            <a:r>
              <a:rPr lang="en-GB" sz="1400" b="0" i="0" dirty="0" err="1">
                <a:solidFill>
                  <a:srgbClr val="3A3544"/>
                </a:solidFill>
                <a:effectLst/>
                <a:latin typeface="Ubuntu"/>
              </a:rPr>
              <a:t>sağlar</a:t>
            </a:r>
            <a:r>
              <a:rPr lang="en-GB" sz="1400" b="0" i="0" dirty="0">
                <a:solidFill>
                  <a:srgbClr val="3A3544"/>
                </a:solidFill>
                <a:effectLst/>
                <a:latin typeface="Ubuntu"/>
              </a:rPr>
              <a:t>.</a:t>
            </a:r>
            <a:br>
              <a:rPr lang="en-GB" sz="1400" dirty="0"/>
            </a:br>
            <a:r>
              <a:rPr lang="en-GB" sz="1400" b="0" i="0" dirty="0" err="1">
                <a:solidFill>
                  <a:srgbClr val="3A3544"/>
                </a:solidFill>
                <a:effectLst/>
                <a:latin typeface="Ubuntu"/>
              </a:rPr>
              <a:t>vRPMind</a:t>
            </a:r>
            <a:r>
              <a:rPr lang="en-GB" sz="1400" b="0" i="0" dirty="0">
                <a:solidFill>
                  <a:srgbClr val="3A3544"/>
                </a:solidFill>
                <a:effectLst/>
                <a:latin typeface="Ubuntu"/>
              </a:rPr>
              <a:t> Yeni </a:t>
            </a:r>
            <a:r>
              <a:rPr lang="en-GB" sz="1400" b="0" i="0" dirty="0" err="1">
                <a:solidFill>
                  <a:srgbClr val="3A3544"/>
                </a:solidFill>
                <a:effectLst/>
                <a:latin typeface="Ubuntu"/>
              </a:rPr>
              <a:t>Nesil</a:t>
            </a:r>
            <a:r>
              <a:rPr lang="en-GB" sz="1400" b="0" i="0" dirty="0">
                <a:solidFill>
                  <a:srgbClr val="3A3544"/>
                </a:solidFill>
                <a:effectLst/>
                <a:latin typeface="Ubuntu"/>
              </a:rPr>
              <a:t> </a:t>
            </a:r>
            <a:r>
              <a:rPr lang="en-GB" sz="1400" b="0" i="0" dirty="0" err="1">
                <a:solidFill>
                  <a:srgbClr val="3A3544"/>
                </a:solidFill>
                <a:effectLst/>
                <a:latin typeface="Ubuntu"/>
              </a:rPr>
              <a:t>Satış</a:t>
            </a:r>
            <a:r>
              <a:rPr lang="en-GB" sz="1400" b="0" i="0" dirty="0">
                <a:solidFill>
                  <a:srgbClr val="3A3544"/>
                </a:solidFill>
                <a:effectLst/>
                <a:latin typeface="Ubuntu"/>
              </a:rPr>
              <a:t> </a:t>
            </a:r>
            <a:r>
              <a:rPr lang="en-GB" sz="1400" b="0" i="0" dirty="0" err="1">
                <a:solidFill>
                  <a:srgbClr val="3A3544"/>
                </a:solidFill>
                <a:effectLst/>
                <a:latin typeface="Ubuntu"/>
              </a:rPr>
              <a:t>Otomasyonu</a:t>
            </a:r>
            <a:r>
              <a:rPr lang="en-GB" sz="1400" b="0" i="0" dirty="0">
                <a:solidFill>
                  <a:srgbClr val="3A3544"/>
                </a:solidFill>
                <a:effectLst/>
                <a:latin typeface="Ubuntu"/>
              </a:rPr>
              <a:t> </a:t>
            </a:r>
            <a:r>
              <a:rPr lang="en-GB" sz="1400" b="0" i="0" dirty="0" err="1">
                <a:solidFill>
                  <a:srgbClr val="3A3544"/>
                </a:solidFill>
                <a:effectLst/>
                <a:latin typeface="Ubuntu"/>
              </a:rPr>
              <a:t>ve</a:t>
            </a:r>
            <a:r>
              <a:rPr lang="en-GB" sz="1400" b="0" i="0" dirty="0">
                <a:solidFill>
                  <a:srgbClr val="3A3544"/>
                </a:solidFill>
                <a:effectLst/>
                <a:latin typeface="Ubuntu"/>
              </a:rPr>
              <a:t> </a:t>
            </a:r>
            <a:r>
              <a:rPr lang="en-GB" sz="1400" b="0" i="0" dirty="0" err="1">
                <a:solidFill>
                  <a:srgbClr val="3A3544"/>
                </a:solidFill>
                <a:effectLst/>
                <a:latin typeface="Ubuntu"/>
              </a:rPr>
              <a:t>Süreç</a:t>
            </a:r>
            <a:r>
              <a:rPr lang="en-GB" sz="1400" b="0" i="0" dirty="0">
                <a:solidFill>
                  <a:srgbClr val="3A3544"/>
                </a:solidFill>
                <a:effectLst/>
                <a:latin typeface="Ubuntu"/>
              </a:rPr>
              <a:t> </a:t>
            </a:r>
            <a:r>
              <a:rPr lang="en-GB" sz="1400" b="0" i="0" dirty="0" err="1">
                <a:solidFill>
                  <a:srgbClr val="3A3544"/>
                </a:solidFill>
                <a:effectLst/>
                <a:latin typeface="Ubuntu"/>
              </a:rPr>
              <a:t>Yönetimi</a:t>
            </a:r>
            <a:r>
              <a:rPr lang="en-GB" sz="1400" b="0" i="0" dirty="0">
                <a:solidFill>
                  <a:srgbClr val="3A3544"/>
                </a:solidFill>
                <a:effectLst/>
                <a:latin typeface="Ubuntu"/>
              </a:rPr>
              <a:t>, </a:t>
            </a:r>
            <a:r>
              <a:rPr lang="en-GB" sz="1400" b="0" i="0" dirty="0" err="1">
                <a:solidFill>
                  <a:srgbClr val="3A3544"/>
                </a:solidFill>
                <a:effectLst/>
                <a:latin typeface="Ubuntu"/>
              </a:rPr>
              <a:t>farklı</a:t>
            </a:r>
            <a:r>
              <a:rPr lang="en-GB" sz="1400" b="0" i="0" dirty="0">
                <a:solidFill>
                  <a:srgbClr val="3A3544"/>
                </a:solidFill>
                <a:effectLst/>
                <a:latin typeface="Ubuntu"/>
              </a:rPr>
              <a:t> </a:t>
            </a:r>
            <a:r>
              <a:rPr lang="en-GB" sz="1400" b="0" i="0" dirty="0" err="1">
                <a:solidFill>
                  <a:srgbClr val="3A3544"/>
                </a:solidFill>
                <a:effectLst/>
                <a:latin typeface="Ubuntu"/>
              </a:rPr>
              <a:t>departmanların</a:t>
            </a:r>
            <a:r>
              <a:rPr lang="en-GB" sz="1400" b="0" i="0" dirty="0">
                <a:solidFill>
                  <a:srgbClr val="3A3544"/>
                </a:solidFill>
                <a:effectLst/>
                <a:latin typeface="Ubuntu"/>
              </a:rPr>
              <a:t> </a:t>
            </a:r>
            <a:r>
              <a:rPr lang="en-GB" sz="1400" b="0" i="0" dirty="0" err="1">
                <a:solidFill>
                  <a:srgbClr val="3A3544"/>
                </a:solidFill>
                <a:effectLst/>
                <a:latin typeface="Ubuntu"/>
              </a:rPr>
              <a:t>iş</a:t>
            </a:r>
            <a:r>
              <a:rPr lang="en-GB" sz="1400" b="0" i="0" dirty="0">
                <a:solidFill>
                  <a:srgbClr val="3A3544"/>
                </a:solidFill>
                <a:effectLst/>
                <a:latin typeface="Ubuntu"/>
              </a:rPr>
              <a:t> </a:t>
            </a:r>
            <a:r>
              <a:rPr lang="en-GB" sz="1400" b="0" i="0" dirty="0" err="1">
                <a:solidFill>
                  <a:srgbClr val="3A3544"/>
                </a:solidFill>
                <a:effectLst/>
                <a:latin typeface="Ubuntu"/>
              </a:rPr>
              <a:t>akışlarını</a:t>
            </a:r>
            <a:r>
              <a:rPr lang="en-GB" sz="1400" b="0" i="0" dirty="0">
                <a:solidFill>
                  <a:srgbClr val="3A3544"/>
                </a:solidFill>
                <a:effectLst/>
                <a:latin typeface="Ubuntu"/>
              </a:rPr>
              <a:t> </a:t>
            </a:r>
            <a:r>
              <a:rPr lang="en-GB" sz="1400" b="0" i="0" dirty="0" err="1">
                <a:solidFill>
                  <a:srgbClr val="3A3544"/>
                </a:solidFill>
                <a:effectLst/>
                <a:latin typeface="Ubuntu"/>
              </a:rPr>
              <a:t>entegre</a:t>
            </a:r>
            <a:r>
              <a:rPr lang="en-GB" sz="1400" b="0" i="0" dirty="0">
                <a:solidFill>
                  <a:srgbClr val="3A3544"/>
                </a:solidFill>
                <a:effectLst/>
                <a:latin typeface="Ubuntu"/>
              </a:rPr>
              <a:t> </a:t>
            </a:r>
            <a:r>
              <a:rPr lang="en-GB" sz="1400" b="0" i="0" dirty="0" err="1">
                <a:solidFill>
                  <a:srgbClr val="3A3544"/>
                </a:solidFill>
                <a:effectLst/>
                <a:latin typeface="Ubuntu"/>
              </a:rPr>
              <a:t>edebilme</a:t>
            </a:r>
            <a:r>
              <a:rPr lang="en-GB" sz="1400" b="0" i="0" dirty="0">
                <a:solidFill>
                  <a:srgbClr val="3A3544"/>
                </a:solidFill>
                <a:effectLst/>
                <a:latin typeface="Ubuntu"/>
              </a:rPr>
              <a:t> </a:t>
            </a:r>
            <a:r>
              <a:rPr lang="en-GB" sz="1400" b="0" i="0" dirty="0" err="1">
                <a:solidFill>
                  <a:srgbClr val="3A3544"/>
                </a:solidFill>
                <a:effectLst/>
                <a:latin typeface="Ubuntu"/>
              </a:rPr>
              <a:t>özelliği</a:t>
            </a:r>
            <a:r>
              <a:rPr lang="en-GB" sz="1400" b="0" i="0" dirty="0">
                <a:solidFill>
                  <a:srgbClr val="3A3544"/>
                </a:solidFill>
                <a:effectLst/>
                <a:latin typeface="Ubuntu"/>
              </a:rPr>
              <a:t> </a:t>
            </a:r>
            <a:r>
              <a:rPr lang="en-GB" sz="1400" b="0" i="0" dirty="0" err="1">
                <a:solidFill>
                  <a:srgbClr val="3A3544"/>
                </a:solidFill>
                <a:effectLst/>
                <a:latin typeface="Ubuntu"/>
              </a:rPr>
              <a:t>sayesinde</a:t>
            </a:r>
            <a:r>
              <a:rPr lang="en-GB" sz="1400" b="0" i="0" dirty="0">
                <a:solidFill>
                  <a:srgbClr val="3A3544"/>
                </a:solidFill>
                <a:effectLst/>
                <a:latin typeface="Ubuntu"/>
              </a:rPr>
              <a:t> </a:t>
            </a:r>
            <a:r>
              <a:rPr lang="en-GB" sz="1400" b="0" i="0" dirty="0" err="1">
                <a:solidFill>
                  <a:srgbClr val="3A3544"/>
                </a:solidFill>
                <a:effectLst/>
                <a:latin typeface="Ubuntu"/>
              </a:rPr>
              <a:t>işletmelerin</a:t>
            </a:r>
            <a:r>
              <a:rPr lang="en-GB" sz="1400" b="0" i="0" dirty="0">
                <a:solidFill>
                  <a:srgbClr val="3A3544"/>
                </a:solidFill>
                <a:effectLst/>
                <a:latin typeface="Ubuntu"/>
              </a:rPr>
              <a:t> </a:t>
            </a:r>
            <a:r>
              <a:rPr lang="en-GB" sz="1400" b="0" i="0" dirty="0" err="1">
                <a:solidFill>
                  <a:srgbClr val="3A3544"/>
                </a:solidFill>
                <a:effectLst/>
                <a:latin typeface="Ubuntu"/>
              </a:rPr>
              <a:t>genel</a:t>
            </a:r>
            <a:r>
              <a:rPr lang="en-GB" sz="1400" b="0" i="0" dirty="0">
                <a:solidFill>
                  <a:srgbClr val="3A3544"/>
                </a:solidFill>
                <a:effectLst/>
                <a:latin typeface="Ubuntu"/>
              </a:rPr>
              <a:t> </a:t>
            </a:r>
            <a:r>
              <a:rPr lang="en-GB" sz="1400" b="0" i="0" dirty="0" err="1">
                <a:solidFill>
                  <a:srgbClr val="3A3544"/>
                </a:solidFill>
                <a:effectLst/>
                <a:latin typeface="Ubuntu"/>
              </a:rPr>
              <a:t>iş</a:t>
            </a:r>
            <a:r>
              <a:rPr lang="en-GB" sz="1400" b="0" i="0" dirty="0">
                <a:solidFill>
                  <a:srgbClr val="3A3544"/>
                </a:solidFill>
                <a:effectLst/>
                <a:latin typeface="Ubuntu"/>
              </a:rPr>
              <a:t> </a:t>
            </a:r>
            <a:r>
              <a:rPr lang="en-GB" sz="1400" b="0" i="0" dirty="0" err="1">
                <a:solidFill>
                  <a:srgbClr val="3A3544"/>
                </a:solidFill>
                <a:effectLst/>
                <a:latin typeface="Ubuntu"/>
              </a:rPr>
              <a:t>akışlarına</a:t>
            </a:r>
            <a:r>
              <a:rPr lang="en-GB" sz="1400" b="0" i="0" dirty="0">
                <a:solidFill>
                  <a:srgbClr val="3A3544"/>
                </a:solidFill>
                <a:effectLst/>
                <a:latin typeface="Ubuntu"/>
              </a:rPr>
              <a:t> </a:t>
            </a:r>
            <a:r>
              <a:rPr lang="en-GB" sz="1400" b="0" i="0" dirty="0" err="1">
                <a:solidFill>
                  <a:srgbClr val="3A3544"/>
                </a:solidFill>
                <a:effectLst/>
                <a:latin typeface="Ubuntu"/>
              </a:rPr>
              <a:t>kesintisiz</a:t>
            </a:r>
            <a:r>
              <a:rPr lang="en-GB" sz="1400" b="0" i="0" dirty="0">
                <a:solidFill>
                  <a:srgbClr val="3A3544"/>
                </a:solidFill>
                <a:effectLst/>
                <a:latin typeface="Ubuntu"/>
              </a:rPr>
              <a:t> </a:t>
            </a:r>
            <a:r>
              <a:rPr lang="en-GB" sz="1400" b="0" i="0" dirty="0" err="1">
                <a:solidFill>
                  <a:srgbClr val="3A3544"/>
                </a:solidFill>
                <a:effectLst/>
                <a:latin typeface="Ubuntu"/>
              </a:rPr>
              <a:t>bir</a:t>
            </a:r>
            <a:r>
              <a:rPr lang="en-GB" sz="1400" b="0" i="0" dirty="0">
                <a:solidFill>
                  <a:srgbClr val="3A3544"/>
                </a:solidFill>
                <a:effectLst/>
                <a:latin typeface="Ubuntu"/>
              </a:rPr>
              <a:t> </a:t>
            </a:r>
            <a:r>
              <a:rPr lang="en-GB" sz="1400" b="0" i="0" dirty="0" err="1">
                <a:solidFill>
                  <a:srgbClr val="3A3544"/>
                </a:solidFill>
                <a:effectLst/>
                <a:latin typeface="Ubuntu"/>
              </a:rPr>
              <a:t>şekilde</a:t>
            </a:r>
            <a:r>
              <a:rPr lang="en-GB" sz="1400" b="0" i="0" dirty="0">
                <a:solidFill>
                  <a:srgbClr val="3A3544"/>
                </a:solidFill>
                <a:effectLst/>
                <a:latin typeface="Ubuntu"/>
              </a:rPr>
              <a:t> </a:t>
            </a:r>
            <a:r>
              <a:rPr lang="en-GB" sz="1400" b="0" i="0" dirty="0" err="1">
                <a:solidFill>
                  <a:srgbClr val="3A3544"/>
                </a:solidFill>
                <a:effectLst/>
                <a:latin typeface="Ubuntu"/>
              </a:rPr>
              <a:t>hükmetmelerini</a:t>
            </a:r>
            <a:r>
              <a:rPr lang="en-GB" sz="1400" b="0" i="0" dirty="0">
                <a:solidFill>
                  <a:srgbClr val="3A3544"/>
                </a:solidFill>
                <a:effectLst/>
                <a:latin typeface="Ubuntu"/>
              </a:rPr>
              <a:t> </a:t>
            </a:r>
            <a:r>
              <a:rPr lang="en-GB" sz="1400" b="0" i="0" dirty="0" err="1">
                <a:solidFill>
                  <a:srgbClr val="3A3544"/>
                </a:solidFill>
                <a:effectLst/>
                <a:latin typeface="Ubuntu"/>
              </a:rPr>
              <a:t>sağlar</a:t>
            </a:r>
            <a:r>
              <a:rPr lang="en-GB" sz="1400" b="0" i="0" dirty="0">
                <a:solidFill>
                  <a:srgbClr val="3A3544"/>
                </a:solidFill>
                <a:effectLst/>
                <a:latin typeface="Ubuntu"/>
              </a:rPr>
              <a:t>.</a:t>
            </a:r>
            <a:endParaRPr lang="en-GB" sz="1400" dirty="0"/>
          </a:p>
        </p:txBody>
      </p:sp>
      <p:pic>
        <p:nvPicPr>
          <p:cNvPr id="9" name="Picture 8">
            <a:extLst>
              <a:ext uri="{FF2B5EF4-FFF2-40B4-BE49-F238E27FC236}">
                <a16:creationId xmlns:a16="http://schemas.microsoft.com/office/drawing/2014/main" id="{76A14B43-0087-43C4-9DBF-B5629F3C456E}"/>
              </a:ext>
            </a:extLst>
          </p:cNvPr>
          <p:cNvPicPr>
            <a:picLocks noChangeAspect="1"/>
          </p:cNvPicPr>
          <p:nvPr/>
        </p:nvPicPr>
        <p:blipFill>
          <a:blip r:embed="rId3"/>
          <a:stretch>
            <a:fillRect/>
          </a:stretch>
        </p:blipFill>
        <p:spPr>
          <a:xfrm>
            <a:off x="7558148" y="5607826"/>
            <a:ext cx="2636748" cy="624894"/>
          </a:xfrm>
          <a:prstGeom prst="rect">
            <a:avLst/>
          </a:prstGeom>
        </p:spPr>
      </p:pic>
    </p:spTree>
    <p:extLst>
      <p:ext uri="{BB962C8B-B14F-4D97-AF65-F5344CB8AC3E}">
        <p14:creationId xmlns:p14="http://schemas.microsoft.com/office/powerpoint/2010/main" val="230607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DF77-7190-4F39-A976-CEA27862C40F}"/>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006831A-A69B-4C91-96F1-20BDA800D913}"/>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292F67A2-BC12-4A95-B843-843FEBF21DB7}"/>
              </a:ext>
            </a:extLst>
          </p:cNvPr>
          <p:cNvPicPr>
            <a:picLocks noChangeAspect="1"/>
          </p:cNvPicPr>
          <p:nvPr/>
        </p:nvPicPr>
        <p:blipFill>
          <a:blip r:embed="rId2"/>
          <a:stretch>
            <a:fillRect/>
          </a:stretch>
        </p:blipFill>
        <p:spPr>
          <a:xfrm>
            <a:off x="0" y="1011313"/>
            <a:ext cx="12192000" cy="4835374"/>
          </a:xfrm>
          <a:prstGeom prst="rect">
            <a:avLst/>
          </a:prstGeom>
        </p:spPr>
      </p:pic>
    </p:spTree>
    <p:extLst>
      <p:ext uri="{BB962C8B-B14F-4D97-AF65-F5344CB8AC3E}">
        <p14:creationId xmlns:p14="http://schemas.microsoft.com/office/powerpoint/2010/main" val="9321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694A-6CFB-4C2C-A0B3-35780DE2729A}"/>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E3CF3FF0-4BFC-4076-A414-D17E891114BC}"/>
              </a:ext>
            </a:extLst>
          </p:cNvPr>
          <p:cNvSpPr>
            <a:spLocks noGrp="1"/>
          </p:cNvSpPr>
          <p:nvPr>
            <p:ph type="subTitle" idx="1"/>
          </p:nvPr>
        </p:nvSpPr>
        <p:spPr>
          <a:xfrm>
            <a:off x="2429435" y="3602037"/>
            <a:ext cx="6875930" cy="2278809"/>
          </a:xfrm>
        </p:spPr>
        <p:txBody>
          <a:bodyPr>
            <a:normAutofit/>
          </a:bodyPr>
          <a:lstStyle/>
          <a:p>
            <a:r>
              <a:rPr lang="en-GB" sz="1400" b="1" i="0" dirty="0">
                <a:solidFill>
                  <a:srgbClr val="343666"/>
                </a:solidFill>
                <a:effectLst/>
                <a:latin typeface="Open Sans" panose="020B0606030504020204" pitchFamily="34" charset="0"/>
              </a:rPr>
              <a:t>S3M Security </a:t>
            </a:r>
            <a:r>
              <a:rPr lang="en-GB" sz="1400" b="1" i="0" dirty="0" err="1">
                <a:solidFill>
                  <a:srgbClr val="343666"/>
                </a:solidFill>
                <a:effectLst/>
                <a:latin typeface="Open Sans" panose="020B0606030504020204" pitchFamily="34" charset="0"/>
              </a:rPr>
              <a:t>Hibrit</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NAC’ın</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benzersiz</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avantajlarından</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yararlanın</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ve</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uç</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nokta</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korumanızı</a:t>
            </a:r>
            <a:r>
              <a:rPr lang="en-GB" sz="1400" b="1" i="0" dirty="0">
                <a:solidFill>
                  <a:srgbClr val="343666"/>
                </a:solidFill>
                <a:effectLst/>
                <a:latin typeface="Open Sans" panose="020B0606030504020204" pitchFamily="34" charset="0"/>
              </a:rPr>
              <a:t> </a:t>
            </a:r>
            <a:r>
              <a:rPr lang="en-GB" sz="1400" b="1" i="0" dirty="0" err="1">
                <a:solidFill>
                  <a:srgbClr val="343666"/>
                </a:solidFill>
                <a:effectLst/>
                <a:latin typeface="Open Sans" panose="020B0606030504020204" pitchFamily="34" charset="0"/>
              </a:rPr>
              <a:t>ağ</a:t>
            </a:r>
            <a:r>
              <a:rPr lang="en-GB" sz="1400" b="1" i="0" dirty="0">
                <a:solidFill>
                  <a:srgbClr val="343666"/>
                </a:solidFill>
                <a:effectLst/>
                <a:latin typeface="Open Sans" panose="020B0606030504020204" pitchFamily="34" charset="0"/>
              </a:rPr>
              <a:t> </a:t>
            </a:r>
            <a:r>
              <a:rPr lang="en-GB" sz="1400" b="1" dirty="0" err="1">
                <a:solidFill>
                  <a:srgbClr val="343666"/>
                </a:solidFill>
                <a:latin typeface="Open Sans" panose="020B0606030504020204" pitchFamily="34" charset="0"/>
              </a:rPr>
              <a:t>güvenliğinizle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uyumlu</a:t>
            </a:r>
            <a:r>
              <a:rPr lang="en-GB" sz="1400" b="1" dirty="0">
                <a:solidFill>
                  <a:srgbClr val="343666"/>
                </a:solidFill>
                <a:latin typeface="Open Sans" panose="020B0606030504020204" pitchFamily="34" charset="0"/>
              </a:rPr>
              <a:t> hale </a:t>
            </a:r>
            <a:r>
              <a:rPr lang="en-GB" sz="1400" b="1" dirty="0" err="1">
                <a:solidFill>
                  <a:srgbClr val="343666"/>
                </a:solidFill>
                <a:latin typeface="Open Sans" panose="020B0606030504020204" pitchFamily="34" charset="0"/>
              </a:rPr>
              <a:t>getirin</a:t>
            </a:r>
            <a:r>
              <a:rPr lang="en-GB" sz="1400" b="1" dirty="0">
                <a:solidFill>
                  <a:srgbClr val="343666"/>
                </a:solidFill>
                <a:latin typeface="Open Sans" panose="020B0606030504020204" pitchFamily="34" charset="0"/>
              </a:rPr>
              <a:t>. S3M Security NAC, </a:t>
            </a:r>
            <a:r>
              <a:rPr lang="en-GB" sz="1400" b="1" dirty="0" err="1">
                <a:solidFill>
                  <a:srgbClr val="343666"/>
                </a:solidFill>
                <a:latin typeface="Open Sans" panose="020B0606030504020204" pitchFamily="34" charset="0"/>
              </a:rPr>
              <a:t>tüm</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ağ</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donanımı</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üreticileriyle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bağımsız</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çalışabilir</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Ayrıca</a:t>
            </a:r>
            <a:r>
              <a:rPr lang="en-GB" sz="1400" b="1" dirty="0">
                <a:solidFill>
                  <a:srgbClr val="343666"/>
                </a:solidFill>
                <a:latin typeface="Open Sans" panose="020B0606030504020204" pitchFamily="34" charset="0"/>
              </a:rPr>
              <a:t> self </a:t>
            </a:r>
            <a:r>
              <a:rPr lang="en-GB" sz="1400" b="1" dirty="0" err="1">
                <a:solidFill>
                  <a:srgbClr val="343666"/>
                </a:solidFill>
                <a:latin typeface="Open Sans" panose="020B0606030504020204" pitchFamily="34" charset="0"/>
              </a:rPr>
              <a:t>servis</a:t>
            </a:r>
            <a:r>
              <a:rPr lang="en-GB" sz="1400" b="1" dirty="0">
                <a:solidFill>
                  <a:srgbClr val="343666"/>
                </a:solidFill>
                <a:latin typeface="Open Sans" panose="020B0606030504020204" pitchFamily="34" charset="0"/>
              </a:rPr>
              <a:t> Radius </a:t>
            </a:r>
            <a:r>
              <a:rPr lang="en-GB" sz="1400" b="1" dirty="0" err="1">
                <a:solidFill>
                  <a:srgbClr val="343666"/>
                </a:solidFill>
                <a:latin typeface="Open Sans" panose="020B0606030504020204" pitchFamily="34" charset="0"/>
              </a:rPr>
              <a:t>entegrasyon</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kabiliyeti</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ile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üreticiye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özgü</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davranır</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otonom</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olarak</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entegre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edilebilir</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ve</a:t>
            </a:r>
            <a:r>
              <a:rPr lang="en-GB" sz="1400" b="1" dirty="0">
                <a:solidFill>
                  <a:srgbClr val="343666"/>
                </a:solidFill>
                <a:latin typeface="Open Sans" panose="020B0606030504020204" pitchFamily="34" charset="0"/>
              </a:rPr>
              <a:t> güncellenebilir.S3M Security, MSSP </a:t>
            </a:r>
            <a:r>
              <a:rPr lang="en-GB" sz="1400" b="1" dirty="0" err="1">
                <a:solidFill>
                  <a:srgbClr val="343666"/>
                </a:solidFill>
                <a:latin typeface="Open Sans" panose="020B0606030504020204" pitchFamily="34" charset="0"/>
              </a:rPr>
              <a:t>dünyasında</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daha</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önce</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hiç</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yapılmamış</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bir</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yaklaşımla</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dünyanın</a:t>
            </a:r>
            <a:r>
              <a:rPr lang="en-GB" sz="1400" b="1" dirty="0">
                <a:solidFill>
                  <a:srgbClr val="343666"/>
                </a:solidFill>
                <a:latin typeface="Open Sans" panose="020B0606030504020204" pitchFamily="34" charset="0"/>
              </a:rPr>
              <a:t> ilk MSSP NAC </a:t>
            </a:r>
            <a:r>
              <a:rPr lang="en-GB" sz="1400" b="1" dirty="0" err="1">
                <a:solidFill>
                  <a:srgbClr val="343666"/>
                </a:solidFill>
                <a:latin typeface="Open Sans" panose="020B0606030504020204" pitchFamily="34" charset="0"/>
              </a:rPr>
              <a:t>ürünü</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olan</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EdgeBox</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konsolunu</a:t>
            </a:r>
            <a:r>
              <a:rPr lang="en-GB" sz="1400" b="1" dirty="0">
                <a:solidFill>
                  <a:srgbClr val="343666"/>
                </a:solidFill>
                <a:latin typeface="Open Sans" panose="020B0606030504020204" pitchFamily="34" charset="0"/>
              </a:rPr>
              <a:t> </a:t>
            </a:r>
            <a:r>
              <a:rPr lang="en-GB" sz="1400" b="1" dirty="0" err="1">
                <a:solidFill>
                  <a:srgbClr val="343666"/>
                </a:solidFill>
                <a:latin typeface="Open Sans" panose="020B0606030504020204" pitchFamily="34" charset="0"/>
              </a:rPr>
              <a:t>sunar</a:t>
            </a:r>
            <a:r>
              <a:rPr lang="en-GB" sz="1400" b="1" dirty="0">
                <a:solidFill>
                  <a:srgbClr val="343666"/>
                </a:solidFill>
                <a:latin typeface="Open Sans" panose="020B0606030504020204" pitchFamily="34" charset="0"/>
              </a:rPr>
              <a:t>.</a:t>
            </a:r>
          </a:p>
        </p:txBody>
      </p:sp>
      <p:pic>
        <p:nvPicPr>
          <p:cNvPr id="7" name="Picture 6">
            <a:extLst>
              <a:ext uri="{FF2B5EF4-FFF2-40B4-BE49-F238E27FC236}">
                <a16:creationId xmlns:a16="http://schemas.microsoft.com/office/drawing/2014/main" id="{FA659702-DCEC-469E-8D8A-1E7BEC6C43B5}"/>
              </a:ext>
            </a:extLst>
          </p:cNvPr>
          <p:cNvPicPr>
            <a:picLocks noChangeAspect="1"/>
          </p:cNvPicPr>
          <p:nvPr/>
        </p:nvPicPr>
        <p:blipFill>
          <a:blip r:embed="rId2"/>
          <a:stretch>
            <a:fillRect/>
          </a:stretch>
        </p:blipFill>
        <p:spPr>
          <a:xfrm>
            <a:off x="7952939" y="1173064"/>
            <a:ext cx="2743438" cy="1143099"/>
          </a:xfrm>
          <a:prstGeom prst="rect">
            <a:avLst/>
          </a:prstGeom>
        </p:spPr>
      </p:pic>
      <p:pic>
        <p:nvPicPr>
          <p:cNvPr id="6" name="Picture 5">
            <a:extLst>
              <a:ext uri="{FF2B5EF4-FFF2-40B4-BE49-F238E27FC236}">
                <a16:creationId xmlns:a16="http://schemas.microsoft.com/office/drawing/2014/main" id="{022077E0-B449-4B7A-B748-F3585A273A03}"/>
              </a:ext>
            </a:extLst>
          </p:cNvPr>
          <p:cNvPicPr>
            <a:picLocks noChangeAspect="1"/>
          </p:cNvPicPr>
          <p:nvPr/>
        </p:nvPicPr>
        <p:blipFill>
          <a:blip r:embed="rId3"/>
          <a:stretch>
            <a:fillRect/>
          </a:stretch>
        </p:blipFill>
        <p:spPr>
          <a:xfrm>
            <a:off x="1524001" y="1122363"/>
            <a:ext cx="6187976" cy="2110923"/>
          </a:xfrm>
          <a:prstGeom prst="rect">
            <a:avLst/>
          </a:prstGeom>
        </p:spPr>
      </p:pic>
    </p:spTree>
    <p:extLst>
      <p:ext uri="{BB962C8B-B14F-4D97-AF65-F5344CB8AC3E}">
        <p14:creationId xmlns:p14="http://schemas.microsoft.com/office/powerpoint/2010/main" val="217012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9F12-4793-4656-8501-16F7F0C3E909}"/>
              </a:ext>
            </a:extLst>
          </p:cNvPr>
          <p:cNvSpPr>
            <a:spLocks noGrp="1"/>
          </p:cNvSpPr>
          <p:nvPr>
            <p:ph type="title"/>
          </p:nvPr>
        </p:nvSpPr>
        <p:spPr>
          <a:xfrm>
            <a:off x="1006942" y="170282"/>
            <a:ext cx="9905998" cy="1022024"/>
          </a:xfrm>
        </p:spPr>
        <p:txBody>
          <a:bodyPr>
            <a:normAutofit fontScale="90000"/>
          </a:bodyPr>
          <a:lstStyle/>
          <a:p>
            <a:br>
              <a:rPr lang="en-GB" b="0" i="0" dirty="0">
                <a:solidFill>
                  <a:srgbClr val="040C28"/>
                </a:solidFill>
                <a:effectLst/>
                <a:latin typeface="Google Sans"/>
              </a:rPr>
            </a:br>
            <a:br>
              <a:rPr lang="en-GB" b="0" i="0" dirty="0">
                <a:solidFill>
                  <a:srgbClr val="040C28"/>
                </a:solidFill>
                <a:effectLst/>
                <a:latin typeface="Google Sans"/>
              </a:rPr>
            </a:br>
            <a:br>
              <a:rPr lang="en-GB" b="0" i="0" dirty="0">
                <a:solidFill>
                  <a:srgbClr val="040C28"/>
                </a:solidFill>
                <a:effectLst/>
                <a:latin typeface="Google Sans"/>
              </a:rPr>
            </a:br>
            <a:r>
              <a:rPr lang="en-GB" sz="2000" dirty="0" err="1">
                <a:solidFill>
                  <a:srgbClr val="040C28"/>
                </a:solidFill>
              </a:rPr>
              <a:t>Picus</a:t>
            </a:r>
            <a:r>
              <a:rPr lang="en-GB" sz="2000" dirty="0">
                <a:solidFill>
                  <a:srgbClr val="040C28"/>
                </a:solidFill>
              </a:rPr>
              <a:t> Security</a:t>
            </a:r>
            <a:r>
              <a:rPr lang="en-GB" sz="2000" dirty="0">
                <a:solidFill>
                  <a:srgbClr val="1F1F1F"/>
                </a:solidFill>
              </a:rPr>
              <a:t>, </a:t>
            </a:r>
            <a:r>
              <a:rPr lang="en-GB" sz="2000" dirty="0" err="1">
                <a:solidFill>
                  <a:srgbClr val="1F1F1F"/>
                </a:solidFill>
              </a:rPr>
              <a:t>İhlal</a:t>
            </a:r>
            <a:r>
              <a:rPr lang="en-GB" sz="2000" dirty="0">
                <a:solidFill>
                  <a:srgbClr val="1F1F1F"/>
                </a:solidFill>
              </a:rPr>
              <a:t> </a:t>
            </a:r>
            <a:r>
              <a:rPr lang="en-GB" sz="2000" dirty="0" err="1">
                <a:solidFill>
                  <a:srgbClr val="1F1F1F"/>
                </a:solidFill>
              </a:rPr>
              <a:t>ve</a:t>
            </a:r>
            <a:r>
              <a:rPr lang="en-GB" sz="2000" dirty="0">
                <a:solidFill>
                  <a:srgbClr val="1F1F1F"/>
                </a:solidFill>
              </a:rPr>
              <a:t> </a:t>
            </a:r>
            <a:r>
              <a:rPr lang="en-GB" sz="2000" dirty="0" err="1">
                <a:solidFill>
                  <a:srgbClr val="1F1F1F"/>
                </a:solidFill>
              </a:rPr>
              <a:t>Saldırı</a:t>
            </a:r>
            <a:r>
              <a:rPr lang="en-GB" sz="2000" dirty="0">
                <a:solidFill>
                  <a:srgbClr val="1F1F1F"/>
                </a:solidFill>
              </a:rPr>
              <a:t> </a:t>
            </a:r>
            <a:r>
              <a:rPr lang="en-GB" sz="2000" dirty="0" err="1">
                <a:solidFill>
                  <a:srgbClr val="1F1F1F"/>
                </a:solidFill>
              </a:rPr>
              <a:t>Simülasyonu</a:t>
            </a:r>
            <a:r>
              <a:rPr lang="en-GB" sz="2000" dirty="0">
                <a:solidFill>
                  <a:srgbClr val="1F1F1F"/>
                </a:solidFill>
              </a:rPr>
              <a:t> (Breach and Attack Simulation) </a:t>
            </a:r>
            <a:r>
              <a:rPr lang="en-GB" sz="2000" dirty="0" err="1">
                <a:solidFill>
                  <a:srgbClr val="1F1F1F"/>
                </a:solidFill>
              </a:rPr>
              <a:t>teknolojilerine</a:t>
            </a:r>
            <a:r>
              <a:rPr lang="en-GB" sz="2000" dirty="0">
                <a:solidFill>
                  <a:srgbClr val="1F1F1F"/>
                </a:solidFill>
              </a:rPr>
              <a:t> </a:t>
            </a:r>
            <a:r>
              <a:rPr lang="en-GB" sz="2000" dirty="0" err="1">
                <a:solidFill>
                  <a:srgbClr val="1F1F1F"/>
                </a:solidFill>
              </a:rPr>
              <a:t>öncülük</a:t>
            </a:r>
            <a:r>
              <a:rPr lang="en-GB" sz="2000" dirty="0">
                <a:solidFill>
                  <a:srgbClr val="1F1F1F"/>
                </a:solidFill>
              </a:rPr>
              <a:t> </a:t>
            </a:r>
            <a:r>
              <a:rPr lang="en-GB" sz="2000" dirty="0" err="1">
                <a:solidFill>
                  <a:srgbClr val="1F1F1F"/>
                </a:solidFill>
              </a:rPr>
              <a:t>ederek</a:t>
            </a:r>
            <a:r>
              <a:rPr lang="en-GB" sz="2000" dirty="0">
                <a:solidFill>
                  <a:srgbClr val="1F1F1F"/>
                </a:solidFill>
              </a:rPr>
              <a:t> </a:t>
            </a:r>
            <a:r>
              <a:rPr lang="en-GB" sz="2000" dirty="0" err="1">
                <a:solidFill>
                  <a:srgbClr val="1F1F1F"/>
                </a:solidFill>
              </a:rPr>
              <a:t>şirketlerin</a:t>
            </a:r>
            <a:r>
              <a:rPr lang="en-GB" sz="2000" dirty="0">
                <a:solidFill>
                  <a:srgbClr val="1F1F1F"/>
                </a:solidFill>
              </a:rPr>
              <a:t> </a:t>
            </a:r>
            <a:r>
              <a:rPr lang="en-GB" sz="2000" dirty="0" err="1">
                <a:solidFill>
                  <a:srgbClr val="1F1F1F"/>
                </a:solidFill>
              </a:rPr>
              <a:t>siber</a:t>
            </a:r>
            <a:r>
              <a:rPr lang="en-GB" sz="2000" dirty="0">
                <a:solidFill>
                  <a:srgbClr val="1F1F1F"/>
                </a:solidFill>
              </a:rPr>
              <a:t> </a:t>
            </a:r>
            <a:r>
              <a:rPr lang="en-GB" sz="2000" dirty="0" err="1">
                <a:solidFill>
                  <a:srgbClr val="1F1F1F"/>
                </a:solidFill>
              </a:rPr>
              <a:t>güvenlik</a:t>
            </a:r>
            <a:r>
              <a:rPr lang="en-GB" sz="2000" dirty="0">
                <a:solidFill>
                  <a:srgbClr val="1F1F1F"/>
                </a:solidFill>
              </a:rPr>
              <a:t> </a:t>
            </a:r>
            <a:r>
              <a:rPr lang="en-GB" sz="2000" dirty="0" err="1">
                <a:solidFill>
                  <a:srgbClr val="1F1F1F"/>
                </a:solidFill>
              </a:rPr>
              <a:t>ve</a:t>
            </a:r>
            <a:r>
              <a:rPr lang="en-GB" sz="2000" dirty="0">
                <a:solidFill>
                  <a:srgbClr val="1F1F1F"/>
                </a:solidFill>
              </a:rPr>
              <a:t> </a:t>
            </a:r>
            <a:r>
              <a:rPr lang="en-GB" sz="2000" dirty="0" err="1">
                <a:solidFill>
                  <a:srgbClr val="1F1F1F"/>
                </a:solidFill>
              </a:rPr>
              <a:t>siber</a:t>
            </a:r>
            <a:r>
              <a:rPr lang="en-GB" sz="2000" dirty="0">
                <a:solidFill>
                  <a:srgbClr val="1F1F1F"/>
                </a:solidFill>
              </a:rPr>
              <a:t> </a:t>
            </a:r>
            <a:r>
              <a:rPr lang="en-GB" sz="2000" dirty="0" err="1">
                <a:solidFill>
                  <a:srgbClr val="1F1F1F"/>
                </a:solidFill>
              </a:rPr>
              <a:t>saldırılara</a:t>
            </a:r>
            <a:r>
              <a:rPr lang="en-GB" sz="2000" dirty="0">
                <a:solidFill>
                  <a:srgbClr val="1F1F1F"/>
                </a:solidFill>
              </a:rPr>
              <a:t> </a:t>
            </a:r>
            <a:r>
              <a:rPr lang="en-GB" sz="2000" dirty="0" err="1">
                <a:solidFill>
                  <a:srgbClr val="1F1F1F"/>
                </a:solidFill>
              </a:rPr>
              <a:t>karşı</a:t>
            </a:r>
            <a:r>
              <a:rPr lang="en-GB" sz="2000" dirty="0">
                <a:solidFill>
                  <a:srgbClr val="1F1F1F"/>
                </a:solidFill>
              </a:rPr>
              <a:t> </a:t>
            </a:r>
            <a:r>
              <a:rPr lang="en-GB" sz="2000" dirty="0" err="1">
                <a:solidFill>
                  <a:srgbClr val="1F1F1F"/>
                </a:solidFill>
              </a:rPr>
              <a:t>dayanıklılıklarını</a:t>
            </a:r>
            <a:r>
              <a:rPr lang="en-GB" sz="2000" dirty="0">
                <a:solidFill>
                  <a:srgbClr val="1F1F1F"/>
                </a:solidFill>
              </a:rPr>
              <a:t> </a:t>
            </a:r>
            <a:r>
              <a:rPr lang="en-GB" sz="2000" dirty="0" err="1">
                <a:solidFill>
                  <a:srgbClr val="1F1F1F"/>
                </a:solidFill>
              </a:rPr>
              <a:t>artırmalarına</a:t>
            </a:r>
            <a:r>
              <a:rPr lang="en-GB" sz="2000" dirty="0">
                <a:solidFill>
                  <a:srgbClr val="1F1F1F"/>
                </a:solidFill>
              </a:rPr>
              <a:t> </a:t>
            </a:r>
            <a:r>
              <a:rPr lang="en-GB" sz="2000" dirty="0" err="1">
                <a:solidFill>
                  <a:srgbClr val="1F1F1F"/>
                </a:solidFill>
              </a:rPr>
              <a:t>yardımcı</a:t>
            </a:r>
            <a:r>
              <a:rPr lang="en-GB" sz="2000" dirty="0">
                <a:solidFill>
                  <a:srgbClr val="1F1F1F"/>
                </a:solidFill>
              </a:rPr>
              <a:t> </a:t>
            </a:r>
            <a:r>
              <a:rPr lang="en-GB" sz="2000" dirty="0" err="1">
                <a:solidFill>
                  <a:srgbClr val="1F1F1F"/>
                </a:solidFill>
              </a:rPr>
              <a:t>çözümler</a:t>
            </a:r>
            <a:r>
              <a:rPr lang="en-GB" sz="2000" dirty="0">
                <a:solidFill>
                  <a:srgbClr val="1F1F1F"/>
                </a:solidFill>
              </a:rPr>
              <a:t> </a:t>
            </a:r>
            <a:r>
              <a:rPr lang="en-GB" sz="2000" dirty="0" err="1">
                <a:solidFill>
                  <a:srgbClr val="1F1F1F"/>
                </a:solidFill>
              </a:rPr>
              <a:t>üreten</a:t>
            </a:r>
            <a:r>
              <a:rPr lang="en-GB" sz="2000" dirty="0">
                <a:solidFill>
                  <a:srgbClr val="1F1F1F"/>
                </a:solidFill>
              </a:rPr>
              <a:t> </a:t>
            </a:r>
            <a:r>
              <a:rPr lang="en-GB" sz="2000" dirty="0" err="1">
                <a:solidFill>
                  <a:srgbClr val="1F1F1F"/>
                </a:solidFill>
              </a:rPr>
              <a:t>bir</a:t>
            </a:r>
            <a:r>
              <a:rPr lang="en-GB" sz="2000" dirty="0">
                <a:solidFill>
                  <a:srgbClr val="1F1F1F"/>
                </a:solidFill>
              </a:rPr>
              <a:t> </a:t>
            </a:r>
            <a:r>
              <a:rPr lang="en-GB" sz="2000" dirty="0" err="1">
                <a:solidFill>
                  <a:srgbClr val="1F1F1F"/>
                </a:solidFill>
              </a:rPr>
              <a:t>şirkettir</a:t>
            </a:r>
            <a:r>
              <a:rPr lang="en-GB" sz="2000" dirty="0">
                <a:solidFill>
                  <a:srgbClr val="1F1F1F"/>
                </a:solidFill>
              </a:rPr>
              <a:t>.</a:t>
            </a:r>
            <a:br>
              <a:rPr lang="en-GB" sz="2000" dirty="0">
                <a:solidFill>
                  <a:srgbClr val="1F1F1F"/>
                </a:solidFill>
              </a:rPr>
            </a:br>
            <a:br>
              <a:rPr lang="en-GB" b="0" i="0" dirty="0">
                <a:solidFill>
                  <a:srgbClr val="040C28"/>
                </a:solidFill>
                <a:effectLst/>
                <a:latin typeface="Google Sans"/>
              </a:rPr>
            </a:br>
            <a:br>
              <a:rPr lang="en-GB" b="0" i="0" dirty="0">
                <a:solidFill>
                  <a:srgbClr val="040C28"/>
                </a:solidFill>
                <a:effectLst/>
                <a:latin typeface="Google Sans"/>
              </a:rPr>
            </a:br>
            <a:br>
              <a:rPr lang="en-GB" b="0" i="0" dirty="0">
                <a:solidFill>
                  <a:srgbClr val="040C28"/>
                </a:solidFill>
                <a:effectLst/>
                <a:latin typeface="Google Sans"/>
              </a:rPr>
            </a:br>
            <a:endParaRPr lang="en-GB" dirty="0"/>
          </a:p>
        </p:txBody>
      </p:sp>
      <p:pic>
        <p:nvPicPr>
          <p:cNvPr id="5" name="Picture 4">
            <a:extLst>
              <a:ext uri="{FF2B5EF4-FFF2-40B4-BE49-F238E27FC236}">
                <a16:creationId xmlns:a16="http://schemas.microsoft.com/office/drawing/2014/main" id="{095BF16F-544C-4FA2-9EF7-0A5C8FEF5EE5}"/>
              </a:ext>
            </a:extLst>
          </p:cNvPr>
          <p:cNvPicPr>
            <a:picLocks noChangeAspect="1"/>
          </p:cNvPicPr>
          <p:nvPr/>
        </p:nvPicPr>
        <p:blipFill>
          <a:blip r:embed="rId2"/>
          <a:stretch>
            <a:fillRect/>
          </a:stretch>
        </p:blipFill>
        <p:spPr>
          <a:xfrm>
            <a:off x="2923108" y="903611"/>
            <a:ext cx="6073666" cy="5875529"/>
          </a:xfrm>
          <a:prstGeom prst="rect">
            <a:avLst/>
          </a:prstGeom>
        </p:spPr>
      </p:pic>
    </p:spTree>
    <p:extLst>
      <p:ext uri="{BB962C8B-B14F-4D97-AF65-F5344CB8AC3E}">
        <p14:creationId xmlns:p14="http://schemas.microsoft.com/office/powerpoint/2010/main" val="359133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AABC-2E8D-4F36-8A00-495993EE1A41}"/>
              </a:ext>
            </a:extLst>
          </p:cNvPr>
          <p:cNvSpPr>
            <a:spLocks noGrp="1"/>
          </p:cNvSpPr>
          <p:nvPr>
            <p:ph type="ctrTitle"/>
          </p:nvPr>
        </p:nvSpPr>
        <p:spPr>
          <a:xfrm>
            <a:off x="1876424" y="1168961"/>
            <a:ext cx="8791575" cy="2387600"/>
          </a:xfrm>
        </p:spPr>
        <p:txBody>
          <a:bodyPr/>
          <a:lstStyle/>
          <a:p>
            <a:endParaRPr lang="en-GB" dirty="0"/>
          </a:p>
        </p:txBody>
      </p:sp>
      <p:sp>
        <p:nvSpPr>
          <p:cNvPr id="3" name="Subtitle 2">
            <a:extLst>
              <a:ext uri="{FF2B5EF4-FFF2-40B4-BE49-F238E27FC236}">
                <a16:creationId xmlns:a16="http://schemas.microsoft.com/office/drawing/2014/main" id="{B3B8397C-268B-442A-9EE1-06DA50DB22CF}"/>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317B4AE8-E30C-48A5-A673-E78AF77BE751}"/>
              </a:ext>
            </a:extLst>
          </p:cNvPr>
          <p:cNvPicPr>
            <a:picLocks noChangeAspect="1"/>
          </p:cNvPicPr>
          <p:nvPr/>
        </p:nvPicPr>
        <p:blipFill>
          <a:blip r:embed="rId2"/>
          <a:stretch>
            <a:fillRect/>
          </a:stretch>
        </p:blipFill>
        <p:spPr>
          <a:xfrm>
            <a:off x="1148873" y="594924"/>
            <a:ext cx="9266723" cy="2476715"/>
          </a:xfrm>
          <a:prstGeom prst="rect">
            <a:avLst/>
          </a:prstGeom>
        </p:spPr>
      </p:pic>
      <p:pic>
        <p:nvPicPr>
          <p:cNvPr id="7" name="Picture 6">
            <a:extLst>
              <a:ext uri="{FF2B5EF4-FFF2-40B4-BE49-F238E27FC236}">
                <a16:creationId xmlns:a16="http://schemas.microsoft.com/office/drawing/2014/main" id="{9D4B5346-E3F9-4B56-B21E-914684FFDFFF}"/>
              </a:ext>
            </a:extLst>
          </p:cNvPr>
          <p:cNvPicPr>
            <a:picLocks noChangeAspect="1"/>
          </p:cNvPicPr>
          <p:nvPr/>
        </p:nvPicPr>
        <p:blipFill>
          <a:blip r:embed="rId3"/>
          <a:stretch>
            <a:fillRect/>
          </a:stretch>
        </p:blipFill>
        <p:spPr>
          <a:xfrm>
            <a:off x="2150719" y="3556561"/>
            <a:ext cx="9339390" cy="2284950"/>
          </a:xfrm>
          <a:prstGeom prst="rect">
            <a:avLst/>
          </a:prstGeom>
        </p:spPr>
      </p:pic>
    </p:spTree>
    <p:extLst>
      <p:ext uri="{BB962C8B-B14F-4D97-AF65-F5344CB8AC3E}">
        <p14:creationId xmlns:p14="http://schemas.microsoft.com/office/powerpoint/2010/main" val="395101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C81C-98A7-44D7-B609-8E6EC492FEB6}"/>
              </a:ext>
            </a:extLst>
          </p:cNvPr>
          <p:cNvSpPr>
            <a:spLocks noGrp="1"/>
          </p:cNvSpPr>
          <p:nvPr>
            <p:ph type="ctrTitle"/>
          </p:nvPr>
        </p:nvSpPr>
        <p:spPr>
          <a:xfrm>
            <a:off x="1876424" y="3920924"/>
            <a:ext cx="8791575" cy="1919288"/>
          </a:xfrm>
        </p:spPr>
        <p:txBody>
          <a:bodyPr>
            <a:normAutofit/>
          </a:bodyPr>
          <a:lstStyle/>
          <a:p>
            <a:pPr>
              <a:lnSpc>
                <a:spcPct val="150000"/>
              </a:lnSpc>
            </a:pPr>
            <a:r>
              <a:rPr lang="en-GB" sz="1400" b="0" i="0" dirty="0">
                <a:solidFill>
                  <a:schemeClr val="tx2">
                    <a:lumMod val="75000"/>
                  </a:schemeClr>
                </a:solidFill>
                <a:effectLst/>
                <a:latin typeface="+mn-lt"/>
              </a:rPr>
              <a:t>AYRICA </a:t>
            </a:r>
            <a:r>
              <a:rPr lang="en-GB" sz="1400" b="0" i="0" dirty="0" err="1">
                <a:solidFill>
                  <a:schemeClr val="tx2">
                    <a:lumMod val="75000"/>
                  </a:schemeClr>
                </a:solidFill>
                <a:effectLst/>
                <a:latin typeface="+mn-lt"/>
              </a:rPr>
              <a:t>Kurumsal</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eğitimlerde</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geniş</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bir</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yelpaze</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sunan</a:t>
            </a:r>
            <a:r>
              <a:rPr lang="en-GB" sz="1400" b="0" i="0" dirty="0">
                <a:solidFill>
                  <a:schemeClr val="tx2">
                    <a:lumMod val="75000"/>
                  </a:schemeClr>
                </a:solidFill>
                <a:effectLst/>
                <a:latin typeface="+mn-lt"/>
              </a:rPr>
              <a:t> SMARTPRO EĞİİTM HİZMETLERİNDE, </a:t>
            </a:r>
            <a:r>
              <a:rPr lang="en-GB" sz="1400" b="1" i="0" dirty="0">
                <a:solidFill>
                  <a:schemeClr val="tx2">
                    <a:lumMod val="75000"/>
                  </a:schemeClr>
                </a:solidFill>
                <a:effectLst/>
                <a:latin typeface="+mn-lt"/>
              </a:rPr>
              <a:t>1500’DEN FAZLA </a:t>
            </a:r>
            <a:r>
              <a:rPr lang="en-GB" sz="1400" b="1" i="0" dirty="0" err="1">
                <a:solidFill>
                  <a:schemeClr val="tx2">
                    <a:lumMod val="75000"/>
                  </a:schemeClr>
                </a:solidFill>
                <a:effectLst/>
                <a:latin typeface="+mn-lt"/>
              </a:rPr>
              <a:t>eğitim</a:t>
            </a:r>
            <a:r>
              <a:rPr lang="en-GB" sz="1400" b="1" i="0" dirty="0">
                <a:solidFill>
                  <a:schemeClr val="tx2">
                    <a:lumMod val="75000"/>
                  </a:schemeClr>
                </a:solidFill>
                <a:effectLst/>
                <a:latin typeface="+mn-lt"/>
              </a:rPr>
              <a:t> </a:t>
            </a:r>
            <a:r>
              <a:rPr lang="en-GB" sz="1400" b="1" i="0" dirty="0" err="1">
                <a:solidFill>
                  <a:schemeClr val="tx2">
                    <a:lumMod val="75000"/>
                  </a:schemeClr>
                </a:solidFill>
                <a:effectLst/>
                <a:latin typeface="+mn-lt"/>
              </a:rPr>
              <a:t>başlığı</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profesyonel</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gelişiminiz</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için</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sizleri</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bekliyor</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Teknolojiden</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kişisel</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gelişime</a:t>
            </a:r>
            <a:r>
              <a:rPr lang="en-GB" sz="1400" b="0" i="0" dirty="0">
                <a:solidFill>
                  <a:schemeClr val="tx2">
                    <a:lumMod val="75000"/>
                  </a:schemeClr>
                </a:solidFill>
                <a:effectLst/>
                <a:latin typeface="+mn-lt"/>
              </a:rPr>
              <a:t>, her </a:t>
            </a:r>
            <a:r>
              <a:rPr lang="en-GB" sz="1400" b="0" i="0" dirty="0" err="1">
                <a:solidFill>
                  <a:schemeClr val="tx2">
                    <a:lumMod val="75000"/>
                  </a:schemeClr>
                </a:solidFill>
                <a:effectLst/>
                <a:latin typeface="+mn-lt"/>
              </a:rPr>
              <a:t>alanda</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ihtiyaçlarınıza</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özel</a:t>
            </a:r>
            <a:r>
              <a:rPr lang="en-GB" sz="1400" b="0" i="0" dirty="0">
                <a:solidFill>
                  <a:schemeClr val="tx2">
                    <a:lumMod val="75000"/>
                  </a:schemeClr>
                </a:solidFill>
                <a:effectLst/>
                <a:latin typeface="+mn-lt"/>
              </a:rPr>
              <a:t> </a:t>
            </a:r>
            <a:r>
              <a:rPr lang="en-GB" sz="1400" b="0" i="0" dirty="0" err="1">
                <a:solidFill>
                  <a:schemeClr val="tx2">
                    <a:lumMod val="75000"/>
                  </a:schemeClr>
                </a:solidFill>
                <a:effectLst/>
                <a:latin typeface="+mn-lt"/>
              </a:rPr>
              <a:t>çözümler</a:t>
            </a:r>
            <a:r>
              <a:rPr lang="en-GB" sz="1400" b="0" i="0" dirty="0">
                <a:solidFill>
                  <a:schemeClr val="tx2">
                    <a:lumMod val="75000"/>
                  </a:schemeClr>
                </a:solidFill>
                <a:effectLst/>
                <a:latin typeface="+mn-lt"/>
              </a:rPr>
              <a:t> SMART PRO EĞİTİM ÇÖZÜMLERİYLE.</a:t>
            </a:r>
            <a:br>
              <a:rPr lang="en-GB" sz="1400" dirty="0">
                <a:solidFill>
                  <a:schemeClr val="tx2">
                    <a:lumMod val="75000"/>
                  </a:schemeClr>
                </a:solidFill>
                <a:latin typeface="+mn-lt"/>
              </a:rPr>
            </a:br>
            <a:endParaRPr lang="en-GB" sz="1400" dirty="0">
              <a:solidFill>
                <a:schemeClr val="tx2">
                  <a:lumMod val="75000"/>
                </a:schemeClr>
              </a:solidFill>
              <a:latin typeface="+mn-lt"/>
            </a:endParaRPr>
          </a:p>
        </p:txBody>
      </p:sp>
      <p:sp>
        <p:nvSpPr>
          <p:cNvPr id="3" name="Subtitle 2">
            <a:extLst>
              <a:ext uri="{FF2B5EF4-FFF2-40B4-BE49-F238E27FC236}">
                <a16:creationId xmlns:a16="http://schemas.microsoft.com/office/drawing/2014/main" id="{EC641EA6-FCE3-451E-A37A-6DCBE595A3B3}"/>
              </a:ext>
            </a:extLst>
          </p:cNvPr>
          <p:cNvSpPr>
            <a:spLocks noGrp="1"/>
          </p:cNvSpPr>
          <p:nvPr>
            <p:ph type="subTitle" idx="1"/>
          </p:nvPr>
        </p:nvSpPr>
        <p:spPr>
          <a:xfrm>
            <a:off x="1809930" y="1283595"/>
            <a:ext cx="10124895" cy="1655762"/>
          </a:xfrm>
        </p:spPr>
        <p:txBody>
          <a:bodyPr>
            <a:noAutofit/>
          </a:bodyPr>
          <a:lstStyle/>
          <a:p>
            <a:pPr algn="l"/>
            <a:r>
              <a:rPr lang="en-GB" sz="1400" b="1" i="0" dirty="0">
                <a:solidFill>
                  <a:schemeClr val="tx2">
                    <a:lumMod val="75000"/>
                  </a:schemeClr>
                </a:solidFill>
                <a:effectLst/>
                <a:latin typeface="+mj-lt"/>
              </a:rPr>
              <a:t>IT </a:t>
            </a:r>
            <a:r>
              <a:rPr lang="en-GB" sz="1400" b="1" i="0" dirty="0" err="1">
                <a:solidFill>
                  <a:schemeClr val="tx2">
                    <a:lumMod val="75000"/>
                  </a:schemeClr>
                </a:solidFill>
                <a:effectLst/>
                <a:latin typeface="+mj-lt"/>
              </a:rPr>
              <a:t>uzmanı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ihtiyacı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olan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kurumlarda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uzman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veri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tabanında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yer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alan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aranan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yetkinlikleri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karşılayan</a:t>
            </a:r>
            <a:r>
              <a:rPr lang="en-GB" sz="1400" b="1" i="0" dirty="0">
                <a:solidFill>
                  <a:schemeClr val="tx2">
                    <a:lumMod val="75000"/>
                  </a:schemeClr>
                </a:solidFill>
                <a:effectLst/>
                <a:latin typeface="+mj-lt"/>
              </a:rPr>
              <a:t> IT </a:t>
            </a:r>
            <a:r>
              <a:rPr lang="en-GB" sz="1400" b="1" i="0" dirty="0" err="1">
                <a:solidFill>
                  <a:schemeClr val="tx2">
                    <a:lumMod val="75000"/>
                  </a:schemeClr>
                </a:solidFill>
                <a:effectLst/>
                <a:latin typeface="+mj-lt"/>
              </a:rPr>
              <a:t>profesyonellerinin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dış</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kaynak</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olarak</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görevlendirildiği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çözüm</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modelidir</a:t>
            </a:r>
            <a:r>
              <a:rPr lang="en-GB" sz="1400" b="1" i="0" dirty="0">
                <a:solidFill>
                  <a:schemeClr val="tx2">
                    <a:lumMod val="75000"/>
                  </a:schemeClr>
                </a:solidFill>
                <a:effectLst/>
                <a:latin typeface="+mj-lt"/>
              </a:rPr>
              <a:t>.</a:t>
            </a:r>
          </a:p>
          <a:p>
            <a:pPr algn="l"/>
            <a:r>
              <a:rPr lang="en-GB" sz="1400" b="1" i="0" dirty="0">
                <a:solidFill>
                  <a:schemeClr val="tx2">
                    <a:lumMod val="75000"/>
                  </a:schemeClr>
                </a:solidFill>
                <a:effectLst/>
                <a:latin typeface="+mj-lt"/>
              </a:rPr>
              <a:t>IT </a:t>
            </a:r>
            <a:r>
              <a:rPr lang="en-GB" sz="1400" b="1" i="0" dirty="0" err="1">
                <a:solidFill>
                  <a:schemeClr val="tx2">
                    <a:lumMod val="75000"/>
                  </a:schemeClr>
                </a:solidFill>
                <a:effectLst/>
                <a:latin typeface="+mj-lt"/>
              </a:rPr>
              <a:t>Outsourcing’de</a:t>
            </a:r>
            <a:r>
              <a:rPr lang="en-GB" sz="1400" b="1" i="0" dirty="0">
                <a:solidFill>
                  <a:schemeClr val="tx2">
                    <a:lumMod val="75000"/>
                  </a:schemeClr>
                </a:solidFill>
                <a:effectLst/>
                <a:latin typeface="+mj-lt"/>
              </a:rPr>
              <a:t> Fark </a:t>
            </a:r>
            <a:r>
              <a:rPr lang="en-GB" sz="1400" b="1" i="0" dirty="0" err="1">
                <a:solidFill>
                  <a:schemeClr val="tx2">
                    <a:lumMod val="75000"/>
                  </a:schemeClr>
                </a:solidFill>
                <a:effectLst/>
                <a:latin typeface="+mj-lt"/>
              </a:rPr>
              <a:t>Yaratan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Çözümleri</a:t>
            </a:r>
            <a:endParaRPr lang="en-GB" sz="1400" b="1" i="0" dirty="0">
              <a:solidFill>
                <a:schemeClr val="tx2">
                  <a:lumMod val="75000"/>
                </a:schemeClr>
              </a:solidFill>
              <a:effectLst/>
              <a:latin typeface="+mj-lt"/>
            </a:endParaRPr>
          </a:p>
          <a:p>
            <a:pPr algn="l"/>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Mezun</a:t>
            </a:r>
            <a:r>
              <a:rPr lang="en-GB" sz="1400" b="1" i="0" dirty="0">
                <a:solidFill>
                  <a:schemeClr val="tx2">
                    <a:lumMod val="75000"/>
                  </a:schemeClr>
                </a:solidFill>
                <a:effectLst/>
                <a:latin typeface="+mj-lt"/>
              </a:rPr>
              <a:t> Veri </a:t>
            </a:r>
            <a:r>
              <a:rPr lang="en-GB" sz="1400" b="1" i="0" dirty="0" err="1">
                <a:solidFill>
                  <a:schemeClr val="tx2">
                    <a:lumMod val="75000"/>
                  </a:schemeClr>
                </a:solidFill>
                <a:effectLst/>
                <a:latin typeface="+mj-lt"/>
              </a:rPr>
              <a:t>Tabanı</a:t>
            </a:r>
            <a:r>
              <a:rPr lang="en-GB" sz="1400" b="1" i="0" dirty="0">
                <a:solidFill>
                  <a:schemeClr val="tx2">
                    <a:lumMod val="75000"/>
                  </a:schemeClr>
                </a:solidFill>
                <a:effectLst/>
                <a:latin typeface="+mj-lt"/>
              </a:rPr>
              <a:t>:</a:t>
            </a:r>
          </a:p>
          <a:p>
            <a:pPr algn="l"/>
            <a:r>
              <a:rPr lang="en-GB" sz="1400" b="1" i="0" dirty="0" err="1">
                <a:solidFill>
                  <a:schemeClr val="tx2">
                    <a:lumMod val="75000"/>
                  </a:schemeClr>
                </a:solidFill>
                <a:effectLst/>
                <a:latin typeface="+mj-lt"/>
              </a:rPr>
              <a:t>Aday</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veri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tabanı</a:t>
            </a:r>
            <a:r>
              <a:rPr lang="en-GB" sz="1400" b="1" i="0" dirty="0">
                <a:solidFill>
                  <a:schemeClr val="tx2">
                    <a:lumMod val="75000"/>
                  </a:schemeClr>
                </a:solidFill>
                <a:effectLst/>
                <a:latin typeface="+mj-lt"/>
              </a:rPr>
              <a:t>, 20 </a:t>
            </a:r>
            <a:r>
              <a:rPr lang="en-GB" sz="1400" b="1" i="0" dirty="0" err="1">
                <a:solidFill>
                  <a:schemeClr val="tx2">
                    <a:lumMod val="75000"/>
                  </a:schemeClr>
                </a:solidFill>
                <a:effectLst/>
                <a:latin typeface="+mj-lt"/>
              </a:rPr>
              <a:t>yıldır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bireysel</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bilişim</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eğitimleri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alanında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binlerce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mezun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veren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Teknoloji’sinden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besleniyor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Ayrıca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her </a:t>
            </a:r>
            <a:r>
              <a:rPr lang="en-GB" sz="1400" b="1" i="0" dirty="0" err="1">
                <a:solidFill>
                  <a:schemeClr val="tx2">
                    <a:lumMod val="75000"/>
                  </a:schemeClr>
                </a:solidFill>
                <a:effectLst/>
                <a:latin typeface="+mj-lt"/>
              </a:rPr>
              <a:t>sene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milyonlarca</a:t>
            </a:r>
            <a:r>
              <a:rPr lang="en-GB" sz="1400" b="1" i="0" dirty="0">
                <a:solidFill>
                  <a:schemeClr val="tx2">
                    <a:lumMod val="75000"/>
                  </a:schemeClr>
                </a:solidFill>
                <a:effectLst/>
                <a:latin typeface="+mj-lt"/>
              </a:rPr>
              <a:t> TL </a:t>
            </a:r>
            <a:r>
              <a:rPr lang="en-GB" sz="1400" b="1" i="0" dirty="0" err="1">
                <a:solidFill>
                  <a:schemeClr val="tx2">
                    <a:lumMod val="75000"/>
                  </a:schemeClr>
                </a:solidFill>
                <a:effectLst/>
                <a:latin typeface="+mj-lt"/>
              </a:rPr>
              <a:t>fon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ayırarak</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altyapısı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uygun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binlerce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gencimize</a:t>
            </a:r>
            <a:r>
              <a:rPr lang="en-GB" sz="1400" b="1" i="0" dirty="0">
                <a:solidFill>
                  <a:schemeClr val="tx2">
                    <a:lumMod val="75000"/>
                  </a:schemeClr>
                </a:solidFill>
                <a:effectLst/>
                <a:latin typeface="+mj-lt"/>
              </a:rPr>
              <a:t> %100 </a:t>
            </a:r>
            <a:r>
              <a:rPr lang="en-GB" sz="1400" b="1" i="0" dirty="0" err="1">
                <a:solidFill>
                  <a:schemeClr val="tx2">
                    <a:lumMod val="75000"/>
                  </a:schemeClr>
                </a:solidFill>
                <a:effectLst/>
                <a:latin typeface="+mj-lt"/>
              </a:rPr>
              <a:t>bursla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eğitim</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veriyor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genç</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yetenekleri</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yazılım</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dünyasına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kazandırıyor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Geniş</a:t>
            </a:r>
            <a:r>
              <a:rPr lang="en-GB" sz="1400" b="1" i="0" dirty="0">
                <a:solidFill>
                  <a:schemeClr val="tx2">
                    <a:lumMod val="75000"/>
                  </a:schemeClr>
                </a:solidFill>
                <a:effectLst/>
                <a:latin typeface="+mj-lt"/>
              </a:rPr>
              <a:t> network </a:t>
            </a:r>
            <a:r>
              <a:rPr lang="en-GB" sz="1400" b="1" i="0" dirty="0" err="1">
                <a:solidFill>
                  <a:schemeClr val="tx2">
                    <a:lumMod val="75000"/>
                  </a:schemeClr>
                </a:solidFill>
                <a:effectLst/>
                <a:latin typeface="+mj-lt"/>
              </a:rPr>
              <a:t>ağına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ilave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olarak</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Smartpro</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mezunları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ile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kurduğu</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ve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sürdürdüğü</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bu</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organik</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bağ</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sayesinde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kariyer</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portallarında</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aktif</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olmayan</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binlerce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yetişmiş</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bilişim</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uzmanı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ile</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iş</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ortaklarını</a:t>
            </a:r>
            <a:r>
              <a:rPr lang="en-GB" sz="1400" b="1" i="0" dirty="0">
                <a:solidFill>
                  <a:schemeClr val="tx2">
                    <a:lumMod val="75000"/>
                  </a:schemeClr>
                </a:solidFill>
                <a:effectLst/>
                <a:latin typeface="+mj-lt"/>
              </a:rPr>
              <a:t> </a:t>
            </a:r>
            <a:r>
              <a:rPr lang="en-GB" sz="1400" b="1" i="0" dirty="0" err="1">
                <a:solidFill>
                  <a:schemeClr val="tx2">
                    <a:lumMod val="75000"/>
                  </a:schemeClr>
                </a:solidFill>
                <a:effectLst/>
                <a:latin typeface="+mj-lt"/>
              </a:rPr>
              <a:t>buluşturuyor</a:t>
            </a:r>
            <a:r>
              <a:rPr lang="en-GB" sz="1400" b="1" i="0" dirty="0">
                <a:solidFill>
                  <a:schemeClr val="tx2">
                    <a:lumMod val="75000"/>
                  </a:schemeClr>
                </a:solidFill>
                <a:effectLst/>
                <a:latin typeface="+mj-lt"/>
              </a:rPr>
              <a:t>.</a:t>
            </a:r>
          </a:p>
          <a:p>
            <a:endParaRPr lang="en-GB" sz="1400" b="1" dirty="0">
              <a:solidFill>
                <a:schemeClr val="tx2">
                  <a:lumMod val="75000"/>
                </a:schemeClr>
              </a:solidFill>
              <a:latin typeface="+mj-lt"/>
            </a:endParaRPr>
          </a:p>
        </p:txBody>
      </p:sp>
      <p:pic>
        <p:nvPicPr>
          <p:cNvPr id="5" name="Picture 4">
            <a:extLst>
              <a:ext uri="{FF2B5EF4-FFF2-40B4-BE49-F238E27FC236}">
                <a16:creationId xmlns:a16="http://schemas.microsoft.com/office/drawing/2014/main" id="{A6A90784-E7A1-4B42-8BD6-23799695B0A7}"/>
              </a:ext>
            </a:extLst>
          </p:cNvPr>
          <p:cNvPicPr>
            <a:picLocks noChangeAspect="1"/>
          </p:cNvPicPr>
          <p:nvPr/>
        </p:nvPicPr>
        <p:blipFill>
          <a:blip r:embed="rId2">
            <a:alphaModFix amt="77000"/>
          </a:blip>
          <a:stretch>
            <a:fillRect/>
          </a:stretch>
        </p:blipFill>
        <p:spPr>
          <a:xfrm>
            <a:off x="1876424" y="451745"/>
            <a:ext cx="2095682" cy="670618"/>
          </a:xfrm>
          <a:prstGeom prst="rect">
            <a:avLst/>
          </a:prstGeom>
          <a:effectLst>
            <a:outerShdw blurRad="114300" dist="50800" dir="5400000" algn="ctr" rotWithShape="0">
              <a:srgbClr val="000000">
                <a:alpha val="43137"/>
              </a:srgbClr>
            </a:outerShdw>
          </a:effectLst>
        </p:spPr>
      </p:pic>
    </p:spTree>
    <p:extLst>
      <p:ext uri="{BB962C8B-B14F-4D97-AF65-F5344CB8AC3E}">
        <p14:creationId xmlns:p14="http://schemas.microsoft.com/office/powerpoint/2010/main" val="192783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40F1-F1C4-4FA7-80EE-24EB55EE17AB}"/>
              </a:ext>
            </a:extLst>
          </p:cNvPr>
          <p:cNvSpPr>
            <a:spLocks noGrp="1"/>
          </p:cNvSpPr>
          <p:nvPr>
            <p:ph type="title"/>
          </p:nvPr>
        </p:nvSpPr>
        <p:spPr/>
        <p:txBody>
          <a:bodyPr/>
          <a:lstStyle/>
          <a:p>
            <a:r>
              <a:rPr lang="en-GB" dirty="0" err="1"/>
              <a:t>Hakkımızda</a:t>
            </a:r>
            <a:br>
              <a:rPr lang="en-GB" sz="32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3E46E691-88C2-49D9-8DC6-8E461D68E875}"/>
              </a:ext>
            </a:extLst>
          </p:cNvPr>
          <p:cNvSpPr>
            <a:spLocks noGrp="1"/>
          </p:cNvSpPr>
          <p:nvPr>
            <p:ph idx="1"/>
          </p:nvPr>
        </p:nvSpPr>
        <p:spPr>
          <a:xfrm>
            <a:off x="1335741" y="1631576"/>
            <a:ext cx="9475694" cy="4159625"/>
          </a:xfrm>
        </p:spPr>
        <p:txBody>
          <a:bodyPr>
            <a:normAutofit fontScale="92500"/>
          </a:bodyPr>
          <a:lstStyle/>
          <a:p>
            <a:pPr marL="0" indent="0" algn="l">
              <a:buNone/>
            </a:pPr>
            <a:r>
              <a:rPr lang="en-GB" sz="1400" b="0" i="0" dirty="0">
                <a:solidFill>
                  <a:srgbClr val="363636"/>
                </a:solidFill>
                <a:effectLst/>
                <a:latin typeface="Raleway" panose="020B0604020202020204" pitchFamily="2" charset="0"/>
              </a:rPr>
              <a:t>AGAT </a:t>
            </a:r>
            <a:r>
              <a:rPr lang="en-GB" sz="1400" b="0" i="0" dirty="0" err="1">
                <a:solidFill>
                  <a:srgbClr val="363636"/>
                </a:solidFill>
                <a:effectLst/>
                <a:latin typeface="Raleway" panose="020B0604020202020204" pitchFamily="2" charset="0"/>
              </a:rPr>
              <a:t>Sistem</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yenilikçi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teknolojiler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geliştirmek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işletmelerin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ihtiyaçlarına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uygun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akıllı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çözümler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sunmak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amacıyla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kurulmuş</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Araştırma-Geliştirme</a:t>
            </a:r>
            <a:r>
              <a:rPr lang="en-GB" sz="1400" b="0" i="0" dirty="0">
                <a:solidFill>
                  <a:srgbClr val="363636"/>
                </a:solidFill>
                <a:effectLst/>
                <a:latin typeface="Raleway" panose="020B0604020202020204" pitchFamily="2" charset="0"/>
              </a:rPr>
              <a:t> (AR-GE)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Akıllı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Teknolojiler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alanında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uzmanlaşmış</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danışmanlık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firmasıdır</a:t>
            </a:r>
            <a:r>
              <a:rPr lang="en-GB" sz="1400" b="0" i="0" dirty="0">
                <a:solidFill>
                  <a:srgbClr val="363636"/>
                </a:solidFill>
                <a:effectLst/>
                <a:latin typeface="Raleway" panose="020B0604020202020204" pitchFamily="2" charset="0"/>
              </a:rPr>
              <a:t>.</a:t>
            </a:r>
          </a:p>
          <a:p>
            <a:pPr marL="0" indent="0" algn="l">
              <a:buNone/>
            </a:pPr>
            <a:r>
              <a:rPr lang="en-GB" sz="1400" b="0" i="0" dirty="0" err="1">
                <a:solidFill>
                  <a:srgbClr val="363636"/>
                </a:solidFill>
                <a:effectLst/>
                <a:latin typeface="Raleway" panose="020B0604020202020204" pitchFamily="2" charset="0"/>
              </a:rPr>
              <a:t>Adımızı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doğadaki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dayanıklı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benzersiz</a:t>
            </a:r>
            <a:r>
              <a:rPr lang="en-GB" sz="1400" b="0" i="0" dirty="0">
                <a:solidFill>
                  <a:srgbClr val="363636"/>
                </a:solidFill>
                <a:effectLst/>
                <a:latin typeface="Raleway" panose="020B0604020202020204" pitchFamily="2" charset="0"/>
              </a:rPr>
              <a:t> AGAT </a:t>
            </a:r>
            <a:r>
              <a:rPr lang="en-GB" sz="1400" b="0" i="0" dirty="0" err="1">
                <a:solidFill>
                  <a:srgbClr val="363636"/>
                </a:solidFill>
                <a:effectLst/>
                <a:latin typeface="Raleway" panose="020B0604020202020204" pitchFamily="2" charset="0"/>
              </a:rPr>
              <a:t>taşından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alıyoruz</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tıpkı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bu</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taş</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gibi</a:t>
            </a:r>
            <a:r>
              <a:rPr lang="en-GB" sz="1400" b="0" i="0" dirty="0">
                <a:solidFill>
                  <a:srgbClr val="363636"/>
                </a:solidFill>
                <a:effectLst/>
                <a:latin typeface="Raleway" panose="020B0604020202020204" pitchFamily="2" charset="0"/>
              </a:rPr>
              <a:t>, biz de </a:t>
            </a:r>
            <a:r>
              <a:rPr lang="en-GB" sz="1400" b="0" i="0" dirty="0" err="1">
                <a:solidFill>
                  <a:srgbClr val="363636"/>
                </a:solidFill>
                <a:effectLst/>
                <a:latin typeface="Raleway" panose="020B0604020202020204" pitchFamily="2" charset="0"/>
              </a:rPr>
              <a:t>sağlam</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güvenilir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özgün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çözümler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üretmeye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odaklanıyoruz</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Akıllı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yöntemlerimizle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müşterilerimizin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dijital</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dönüşüm</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yolculuklarında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yanlarında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alıyor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teknolojiyi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fırsat</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olarak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değerlendirmelerine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yardımcı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oluyoruz</a:t>
            </a:r>
            <a:r>
              <a:rPr lang="en-GB" sz="1400" b="0" i="0" dirty="0">
                <a:solidFill>
                  <a:srgbClr val="363636"/>
                </a:solidFill>
                <a:effectLst/>
                <a:latin typeface="Raleway" panose="020B0604020202020204" pitchFamily="2" charset="0"/>
              </a:rPr>
              <a:t>.</a:t>
            </a:r>
          </a:p>
          <a:p>
            <a:pPr algn="l"/>
            <a:r>
              <a:rPr lang="en-GB" sz="1400" b="1" i="0" dirty="0" err="1">
                <a:solidFill>
                  <a:srgbClr val="363636"/>
                </a:solidFill>
                <a:effectLst/>
                <a:latin typeface="Raleway" panose="020B0604020202020204" pitchFamily="2" charset="0"/>
              </a:rPr>
              <a:t>Misyonumuz</a:t>
            </a:r>
            <a:r>
              <a:rPr lang="en-GB" sz="1400" b="1" i="0" dirty="0">
                <a:solidFill>
                  <a:srgbClr val="363636"/>
                </a:solidFill>
                <a:effectLst/>
                <a:latin typeface="Raleway" panose="020B0604020202020204" pitchFamily="2" charset="0"/>
              </a:rPr>
              <a:t>:</a:t>
            </a:r>
            <a:br>
              <a:rPr lang="en-GB" sz="1400" b="0" i="0" dirty="0">
                <a:solidFill>
                  <a:srgbClr val="363636"/>
                </a:solidFill>
                <a:effectLst/>
                <a:latin typeface="Raleway" panose="020B0604020202020204" pitchFamily="2" charset="0"/>
              </a:rPr>
            </a:br>
            <a:r>
              <a:rPr lang="en-GB" sz="1400" b="0" i="0" dirty="0" err="1">
                <a:solidFill>
                  <a:srgbClr val="363636"/>
                </a:solidFill>
                <a:effectLst/>
                <a:latin typeface="Raleway" panose="020B0604020202020204" pitchFamily="2" charset="0"/>
              </a:rPr>
              <a:t>Geleceği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şekillendiren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sürdürülebilir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akıllı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teknolojiler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geliştirmek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işletmelerin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kurumların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teknolojiyle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büyümelerini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desteklemek</a:t>
            </a:r>
            <a:r>
              <a:rPr lang="en-GB" sz="1400" b="0" i="0" dirty="0">
                <a:solidFill>
                  <a:srgbClr val="363636"/>
                </a:solidFill>
                <a:effectLst/>
                <a:latin typeface="Raleway" panose="020B0604020202020204" pitchFamily="2" charset="0"/>
              </a:rPr>
              <a:t>.</a:t>
            </a:r>
          </a:p>
          <a:p>
            <a:pPr algn="l"/>
            <a:r>
              <a:rPr lang="en-GB" sz="1400" b="1" i="0" dirty="0" err="1">
                <a:solidFill>
                  <a:srgbClr val="363636"/>
                </a:solidFill>
                <a:effectLst/>
                <a:latin typeface="Raleway" panose="020B0604020202020204" pitchFamily="2" charset="0"/>
              </a:rPr>
              <a:t>Vizyonumuz</a:t>
            </a:r>
            <a:r>
              <a:rPr lang="en-GB" sz="1400" b="1" i="0" dirty="0">
                <a:solidFill>
                  <a:srgbClr val="363636"/>
                </a:solidFill>
                <a:effectLst/>
                <a:latin typeface="Raleway" panose="020B0604020202020204" pitchFamily="2" charset="0"/>
              </a:rPr>
              <a:t>:</a:t>
            </a:r>
            <a:br>
              <a:rPr lang="en-GB" sz="1400" b="0" i="0" dirty="0">
                <a:solidFill>
                  <a:srgbClr val="363636"/>
                </a:solidFill>
                <a:effectLst/>
                <a:latin typeface="Raleway" panose="020B0604020202020204" pitchFamily="2" charset="0"/>
              </a:rPr>
            </a:br>
            <a:r>
              <a:rPr lang="en-GB" sz="1400" b="0" i="0" dirty="0">
                <a:solidFill>
                  <a:srgbClr val="363636"/>
                </a:solidFill>
                <a:effectLst/>
                <a:latin typeface="Raleway" panose="020B0604020202020204" pitchFamily="2" charset="0"/>
              </a:rPr>
              <a:t>Global </a:t>
            </a:r>
            <a:r>
              <a:rPr lang="en-GB" sz="1400" b="0" i="0" dirty="0" err="1">
                <a:solidFill>
                  <a:srgbClr val="363636"/>
                </a:solidFill>
                <a:effectLst/>
                <a:latin typeface="Raleway" panose="020B0604020202020204" pitchFamily="2" charset="0"/>
              </a:rPr>
              <a:t>ölçekte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tanınan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inovasyon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odaklı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güvenilir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çözüm</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ortağı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olmak</a:t>
            </a:r>
            <a:r>
              <a:rPr lang="en-GB" sz="1400" b="0" i="0" dirty="0">
                <a:solidFill>
                  <a:srgbClr val="363636"/>
                </a:solidFill>
                <a:effectLst/>
                <a:latin typeface="Raleway" panose="020B0604020202020204" pitchFamily="2" charset="0"/>
              </a:rPr>
              <a:t>.</a:t>
            </a:r>
          </a:p>
          <a:p>
            <a:pPr marL="0" indent="0" algn="l">
              <a:buNone/>
            </a:pPr>
            <a:r>
              <a:rPr lang="en-GB" sz="1400" b="0" i="0" dirty="0">
                <a:solidFill>
                  <a:srgbClr val="363636"/>
                </a:solidFill>
                <a:effectLst/>
                <a:latin typeface="Raleway" panose="020B0604020202020204" pitchFamily="2" charset="0"/>
              </a:rPr>
              <a:t>AGAT </a:t>
            </a:r>
            <a:r>
              <a:rPr lang="en-GB" sz="1400" b="0" i="0" dirty="0" err="1">
                <a:solidFill>
                  <a:srgbClr val="363636"/>
                </a:solidFill>
                <a:effectLst/>
                <a:latin typeface="Raleway" panose="020B0604020202020204" pitchFamily="2" charset="0"/>
              </a:rPr>
              <a:t>Sistem</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olarak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teknolojiyi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yalnızca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araç</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değil</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işletmelerin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rekabet</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gücünü</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artıran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dünyayı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daha</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yaşanabilir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haline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getiren</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değer</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olarak</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görüyoruz</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İş</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birliği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yaptığımız</a:t>
            </a:r>
            <a:r>
              <a:rPr lang="en-GB" sz="1400" dirty="0">
                <a:solidFill>
                  <a:srgbClr val="363636"/>
                </a:solidFill>
                <a:latin typeface="Raleway" panose="020B0604020202020204" pitchFamily="2" charset="0"/>
              </a:rPr>
              <a:t>, </a:t>
            </a:r>
            <a:r>
              <a:rPr lang="en-GB" sz="1400" dirty="0" err="1">
                <a:solidFill>
                  <a:srgbClr val="363636"/>
                </a:solidFill>
                <a:latin typeface="Raleway" panose="020B0604020202020204" pitchFamily="2" charset="0"/>
              </a:rPr>
              <a:t>yönetimini</a:t>
            </a:r>
            <a:r>
              <a:rPr lang="en-GB" sz="1400" dirty="0">
                <a:solidFill>
                  <a:srgbClr val="363636"/>
                </a:solidFill>
                <a:latin typeface="Raleway" panose="020B0604020202020204" pitchFamily="2" charset="0"/>
              </a:rPr>
              <a:t> </a:t>
            </a:r>
            <a:r>
              <a:rPr lang="en-GB" sz="1400" dirty="0" err="1">
                <a:solidFill>
                  <a:srgbClr val="363636"/>
                </a:solidFill>
                <a:latin typeface="Raleway" panose="020B0604020202020204" pitchFamily="2" charset="0"/>
              </a:rPr>
              <a:t>yaptığımız</a:t>
            </a:r>
            <a:r>
              <a:rPr lang="en-GB" sz="1400" b="0" i="0" dirty="0">
                <a:solidFill>
                  <a:srgbClr val="363636"/>
                </a:solidFill>
                <a:effectLst/>
                <a:latin typeface="Raleway" panose="020B0604020202020204" pitchFamily="2" charset="0"/>
              </a:rPr>
              <a:t> her </a:t>
            </a:r>
            <a:r>
              <a:rPr lang="en-GB" sz="1400" b="0" i="0" dirty="0" err="1">
                <a:solidFill>
                  <a:srgbClr val="363636"/>
                </a:solidFill>
                <a:effectLst/>
                <a:latin typeface="Raleway" panose="020B0604020202020204" pitchFamily="2" charset="0"/>
              </a:rPr>
              <a:t>projede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bilgi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birikimimizi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ve</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ileri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teknolojimizi</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sunarak</a:t>
            </a:r>
            <a:r>
              <a:rPr lang="en-GB" sz="1400" b="0" i="0" dirty="0">
                <a:solidFill>
                  <a:srgbClr val="363636"/>
                </a:solidFill>
                <a:effectLst/>
                <a:latin typeface="Raleway" panose="020B0604020202020204" pitchFamily="2" charset="0"/>
              </a:rPr>
              <a:t> fark </a:t>
            </a:r>
            <a:r>
              <a:rPr lang="en-GB" sz="1400" b="0" i="0" dirty="0" err="1">
                <a:solidFill>
                  <a:srgbClr val="363636"/>
                </a:solidFill>
                <a:effectLst/>
                <a:latin typeface="Raleway" panose="020B0604020202020204" pitchFamily="2" charset="0"/>
              </a:rPr>
              <a:t>yaratmayı</a:t>
            </a:r>
            <a:r>
              <a:rPr lang="en-GB" sz="1400" b="0" i="0" dirty="0">
                <a:solidFill>
                  <a:srgbClr val="363636"/>
                </a:solidFill>
                <a:effectLst/>
                <a:latin typeface="Raleway" panose="020B0604020202020204" pitchFamily="2" charset="0"/>
              </a:rPr>
              <a:t> </a:t>
            </a:r>
            <a:r>
              <a:rPr lang="en-GB" sz="1400" b="0" i="0" dirty="0" err="1">
                <a:solidFill>
                  <a:srgbClr val="363636"/>
                </a:solidFill>
                <a:effectLst/>
                <a:latin typeface="Raleway" panose="020B0604020202020204" pitchFamily="2" charset="0"/>
              </a:rPr>
              <a:t>hedefliyoruz</a:t>
            </a:r>
            <a:r>
              <a:rPr lang="en-GB" sz="1400" b="0" i="0" dirty="0">
                <a:solidFill>
                  <a:srgbClr val="363636"/>
                </a:solidFill>
                <a:effectLst/>
                <a:latin typeface="Raleway" panose="020B0604020202020204" pitchFamily="2" charset="0"/>
              </a:rPr>
              <a:t>.</a:t>
            </a:r>
          </a:p>
          <a:p>
            <a:pPr marL="0" indent="0" algn="l">
              <a:buNone/>
            </a:pPr>
            <a:r>
              <a:rPr lang="en-GB" sz="1400" b="1" i="0" dirty="0">
                <a:solidFill>
                  <a:srgbClr val="363636"/>
                </a:solidFill>
                <a:effectLst/>
                <a:latin typeface="Raleway" panose="020B0604020202020204" pitchFamily="2" charset="0"/>
              </a:rPr>
              <a:t>AGAT </a:t>
            </a:r>
            <a:r>
              <a:rPr lang="en-GB" sz="1400" b="1" i="0" dirty="0" err="1">
                <a:solidFill>
                  <a:srgbClr val="363636"/>
                </a:solidFill>
                <a:effectLst/>
                <a:latin typeface="Raleway" panose="020B0604020202020204" pitchFamily="2" charset="0"/>
              </a:rPr>
              <a:t>Sistemle</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ile</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geleceğe</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bir</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adım</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önde</a:t>
            </a:r>
            <a:r>
              <a:rPr lang="en-GB" sz="1400" b="1" i="0" dirty="0">
                <a:solidFill>
                  <a:srgbClr val="363636"/>
                </a:solidFill>
                <a:effectLst/>
                <a:latin typeface="Raleway" panose="020B0604020202020204" pitchFamily="2" charset="0"/>
              </a:rPr>
              <a:t> </a:t>
            </a:r>
            <a:r>
              <a:rPr lang="en-GB" sz="1400" b="1" i="0" dirty="0" err="1">
                <a:solidFill>
                  <a:srgbClr val="363636"/>
                </a:solidFill>
                <a:effectLst/>
                <a:latin typeface="Raleway" panose="020B0604020202020204" pitchFamily="2" charset="0"/>
              </a:rPr>
              <a:t>olun</a:t>
            </a:r>
            <a:r>
              <a:rPr lang="en-GB" sz="1400" b="1" i="0" dirty="0">
                <a:solidFill>
                  <a:srgbClr val="363636"/>
                </a:solidFill>
                <a:effectLst/>
                <a:latin typeface="Raleway" panose="020B0604020202020204" pitchFamily="2" charset="0"/>
              </a:rPr>
              <a:t>.</a:t>
            </a:r>
            <a:endParaRPr lang="en-GB" sz="1400" b="0" i="0" dirty="0">
              <a:solidFill>
                <a:srgbClr val="363636"/>
              </a:solidFill>
              <a:effectLst/>
              <a:latin typeface="Raleway" panose="020B0604020202020204" pitchFamily="2"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3600" dirty="0"/>
          </a:p>
        </p:txBody>
      </p:sp>
    </p:spTree>
    <p:extLst>
      <p:ext uri="{BB962C8B-B14F-4D97-AF65-F5344CB8AC3E}">
        <p14:creationId xmlns:p14="http://schemas.microsoft.com/office/powerpoint/2010/main" val="564293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D72D-3115-45CE-BDC0-A65A704B1634}"/>
              </a:ext>
            </a:extLst>
          </p:cNvPr>
          <p:cNvSpPr>
            <a:spLocks noGrp="1"/>
          </p:cNvSpPr>
          <p:nvPr>
            <p:ph type="ctrTitle"/>
          </p:nvPr>
        </p:nvSpPr>
        <p:spPr>
          <a:xfrm>
            <a:off x="591107" y="134045"/>
            <a:ext cx="8791575" cy="778155"/>
          </a:xfrm>
        </p:spPr>
        <p:txBody>
          <a:bodyPr>
            <a:normAutofit/>
          </a:bodyPr>
          <a:lstStyle/>
          <a:p>
            <a:r>
              <a:rPr lang="en-GB" sz="2400" b="1" dirty="0"/>
              <a:t>FRS  - </a:t>
            </a:r>
            <a:r>
              <a:rPr lang="en-GB" sz="2400" b="1" i="0" u="none" strike="noStrike" dirty="0">
                <a:effectLst/>
                <a:latin typeface="YS Text"/>
                <a:hlinkClick r:id="rId2">
                  <a:extLst>
                    <a:ext uri="{A12FA001-AC4F-418D-AE19-62706E023703}">
                      <ahyp:hlinkClr xmlns:ahyp="http://schemas.microsoft.com/office/drawing/2018/hyperlinkcolor" val="tx"/>
                    </a:ext>
                  </a:extLst>
                </a:hlinkClick>
              </a:rPr>
              <a:t>Fast RECOVERY SOLUTIONS</a:t>
            </a:r>
            <a:br>
              <a:rPr lang="en-GB" sz="2400" b="1" i="0" u="none" strike="noStrike" dirty="0">
                <a:effectLst/>
                <a:latin typeface="YS Text"/>
              </a:rPr>
            </a:br>
            <a:endParaRPr lang="en-GB" sz="2400" dirty="0"/>
          </a:p>
        </p:txBody>
      </p:sp>
      <p:sp>
        <p:nvSpPr>
          <p:cNvPr id="5" name="Subtitle 2">
            <a:extLst>
              <a:ext uri="{FF2B5EF4-FFF2-40B4-BE49-F238E27FC236}">
                <a16:creationId xmlns:a16="http://schemas.microsoft.com/office/drawing/2014/main" id="{3881F425-5EE6-4D5C-BFF7-92A1EF5A943D}"/>
              </a:ext>
            </a:extLst>
          </p:cNvPr>
          <p:cNvSpPr txBox="1">
            <a:spLocks/>
          </p:cNvSpPr>
          <p:nvPr/>
        </p:nvSpPr>
        <p:spPr>
          <a:xfrm>
            <a:off x="1711976" y="3429000"/>
            <a:ext cx="4560235" cy="165576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8D52ED13-A9C5-44AB-9993-6649EE9775AF}"/>
              </a:ext>
            </a:extLst>
          </p:cNvPr>
          <p:cNvSpPr txBox="1"/>
          <p:nvPr/>
        </p:nvSpPr>
        <p:spPr>
          <a:xfrm>
            <a:off x="5868519" y="134045"/>
            <a:ext cx="5999632" cy="3323987"/>
          </a:xfrm>
          <a:prstGeom prst="rect">
            <a:avLst/>
          </a:prstGeom>
          <a:noFill/>
        </p:spPr>
        <p:txBody>
          <a:bodyPr wrap="square">
            <a:spAutoFit/>
          </a:bodyPr>
          <a:lstStyle/>
          <a:p>
            <a:pPr algn="l"/>
            <a:r>
              <a:rPr lang="en-GB" sz="1400" b="0" i="0" dirty="0" err="1">
                <a:solidFill>
                  <a:srgbClr val="141617"/>
                </a:solidFill>
                <a:effectLst/>
              </a:rPr>
              <a:t>Felaket</a:t>
            </a:r>
            <a:r>
              <a:rPr lang="en-GB" sz="1400" b="0" i="0" dirty="0">
                <a:solidFill>
                  <a:srgbClr val="141617"/>
                </a:solidFill>
                <a:effectLst/>
              </a:rPr>
              <a:t> </a:t>
            </a:r>
            <a:r>
              <a:rPr lang="en-GB" sz="1400" b="0" i="0" dirty="0" err="1">
                <a:solidFill>
                  <a:srgbClr val="141617"/>
                </a:solidFill>
                <a:effectLst/>
              </a:rPr>
              <a:t>Kurtarma</a:t>
            </a:r>
            <a:r>
              <a:rPr lang="en-GB" sz="1400" b="0" i="0" dirty="0">
                <a:solidFill>
                  <a:srgbClr val="141617"/>
                </a:solidFill>
                <a:effectLst/>
              </a:rPr>
              <a:t> - </a:t>
            </a:r>
            <a:r>
              <a:rPr lang="en-GB" sz="1400" b="1" i="0" dirty="0" err="1">
                <a:solidFill>
                  <a:srgbClr val="141617"/>
                </a:solidFill>
                <a:effectLst/>
              </a:rPr>
              <a:t>Afet</a:t>
            </a:r>
            <a:r>
              <a:rPr lang="en-GB" sz="1400" b="1" i="0" dirty="0">
                <a:solidFill>
                  <a:srgbClr val="141617"/>
                </a:solidFill>
                <a:effectLst/>
              </a:rPr>
              <a:t> </a:t>
            </a:r>
            <a:r>
              <a:rPr lang="en-GB" sz="1400" b="1" i="0" dirty="0" err="1">
                <a:solidFill>
                  <a:srgbClr val="141617"/>
                </a:solidFill>
                <a:effectLst/>
              </a:rPr>
              <a:t>Yönetimi</a:t>
            </a:r>
            <a:r>
              <a:rPr lang="en-GB" sz="1400" b="1" i="0" dirty="0">
                <a:solidFill>
                  <a:srgbClr val="141617"/>
                </a:solidFill>
                <a:effectLst/>
              </a:rPr>
              <a:t> – </a:t>
            </a:r>
            <a:r>
              <a:rPr lang="en-GB" sz="1400" b="1" i="0" dirty="0" err="1">
                <a:solidFill>
                  <a:srgbClr val="141617"/>
                </a:solidFill>
                <a:effectLst/>
              </a:rPr>
              <a:t>Basitleştirildi</a:t>
            </a:r>
            <a:r>
              <a:rPr lang="en-GB" sz="1400" b="1" i="0" dirty="0">
                <a:solidFill>
                  <a:srgbClr val="141617"/>
                </a:solidFill>
                <a:effectLst/>
              </a:rPr>
              <a:t>!</a:t>
            </a:r>
          </a:p>
          <a:p>
            <a:pPr algn="l"/>
            <a:r>
              <a:rPr lang="en-GB" sz="1400" b="0" i="0" dirty="0" err="1">
                <a:effectLst/>
              </a:rPr>
              <a:t>Hayati</a:t>
            </a:r>
            <a:r>
              <a:rPr lang="en-GB" sz="1400" b="0" i="0" dirty="0">
                <a:effectLst/>
              </a:rPr>
              <a:t> </a:t>
            </a:r>
            <a:r>
              <a:rPr lang="en-GB" sz="1400" b="0" i="0" dirty="0" err="1">
                <a:effectLst/>
              </a:rPr>
              <a:t>uygulamalarınızı</a:t>
            </a:r>
            <a:r>
              <a:rPr lang="en-GB" sz="1400" b="0" i="0" dirty="0">
                <a:effectLst/>
              </a:rPr>
              <a:t> </a:t>
            </a:r>
            <a:r>
              <a:rPr lang="en-GB" sz="1400" b="0" i="0" dirty="0" err="1">
                <a:effectLst/>
              </a:rPr>
              <a:t>ve</a:t>
            </a:r>
            <a:r>
              <a:rPr lang="en-GB" sz="1400" b="0" i="0" dirty="0">
                <a:effectLst/>
              </a:rPr>
              <a:t> </a:t>
            </a:r>
            <a:r>
              <a:rPr lang="en-GB" sz="1400" b="0" i="0" dirty="0" err="1">
                <a:effectLst/>
              </a:rPr>
              <a:t>verilerinizi</a:t>
            </a:r>
            <a:r>
              <a:rPr lang="en-GB" sz="1400" b="0" i="0" dirty="0">
                <a:effectLst/>
              </a:rPr>
              <a:t> </a:t>
            </a:r>
            <a:r>
              <a:rPr lang="en-GB" sz="1400" b="0" i="0" dirty="0" err="1">
                <a:effectLst/>
              </a:rPr>
              <a:t>bölgesel</a:t>
            </a:r>
            <a:r>
              <a:rPr lang="en-GB" sz="1400" b="0" i="0" dirty="0">
                <a:effectLst/>
              </a:rPr>
              <a:t> </a:t>
            </a:r>
            <a:r>
              <a:rPr lang="en-GB" sz="1400" b="0" i="0" dirty="0" err="1">
                <a:effectLst/>
              </a:rPr>
              <a:t>veya</a:t>
            </a:r>
            <a:r>
              <a:rPr lang="en-GB" sz="1400" b="0" i="0" dirty="0">
                <a:effectLst/>
              </a:rPr>
              <a:t> </a:t>
            </a:r>
            <a:r>
              <a:rPr lang="en-GB" sz="1400" b="0" i="0" dirty="0" err="1">
                <a:effectLst/>
              </a:rPr>
              <a:t>yerel</a:t>
            </a:r>
            <a:r>
              <a:rPr lang="en-GB" sz="1400" b="0" i="0" dirty="0">
                <a:effectLst/>
              </a:rPr>
              <a:t> </a:t>
            </a:r>
            <a:r>
              <a:rPr lang="en-GB" sz="1400" b="0" i="0" dirty="0" err="1">
                <a:effectLst/>
              </a:rPr>
              <a:t>kesintilerden</a:t>
            </a:r>
            <a:r>
              <a:rPr lang="en-GB" sz="1400" b="0" i="0" dirty="0">
                <a:effectLst/>
              </a:rPr>
              <a:t>, </a:t>
            </a:r>
            <a:r>
              <a:rPr lang="en-GB" sz="1400" b="0" i="0" dirty="0" err="1">
                <a:effectLst/>
              </a:rPr>
              <a:t>siber</a:t>
            </a:r>
            <a:r>
              <a:rPr lang="en-GB" sz="1400" b="0" i="0" dirty="0">
                <a:effectLst/>
              </a:rPr>
              <a:t> </a:t>
            </a:r>
            <a:r>
              <a:rPr lang="en-GB" sz="1400" b="0" i="0" dirty="0" err="1">
                <a:effectLst/>
              </a:rPr>
              <a:t>saldırılardan</a:t>
            </a:r>
            <a:r>
              <a:rPr lang="en-GB" sz="1400" b="0" i="0" dirty="0">
                <a:effectLst/>
              </a:rPr>
              <a:t>, </a:t>
            </a:r>
            <a:r>
              <a:rPr lang="en-GB" sz="1400" b="0" i="0" dirty="0" err="1">
                <a:effectLst/>
              </a:rPr>
              <a:t>istem</a:t>
            </a:r>
            <a:r>
              <a:rPr lang="en-GB" sz="1400" b="0" i="0" dirty="0">
                <a:effectLst/>
              </a:rPr>
              <a:t> </a:t>
            </a:r>
            <a:r>
              <a:rPr lang="en-GB" sz="1400" b="0" i="0" dirty="0" err="1">
                <a:effectLst/>
              </a:rPr>
              <a:t>dışı</a:t>
            </a:r>
            <a:r>
              <a:rPr lang="en-GB" sz="1400" b="0" i="0" dirty="0">
                <a:effectLst/>
              </a:rPr>
              <a:t> </a:t>
            </a:r>
            <a:r>
              <a:rPr lang="en-GB" sz="1400" b="0" i="0" dirty="0" err="1">
                <a:effectLst/>
              </a:rPr>
              <a:t>silmelerden</a:t>
            </a:r>
            <a:r>
              <a:rPr lang="en-GB" sz="1400" b="0" i="0" dirty="0">
                <a:effectLst/>
              </a:rPr>
              <a:t>, </a:t>
            </a:r>
            <a:r>
              <a:rPr lang="en-GB" sz="1400" b="0" i="0" dirty="0" err="1">
                <a:effectLst/>
              </a:rPr>
              <a:t>altyapı</a:t>
            </a:r>
            <a:r>
              <a:rPr lang="en-GB" sz="1400" b="0" i="0" dirty="0">
                <a:effectLst/>
              </a:rPr>
              <a:t> </a:t>
            </a:r>
            <a:r>
              <a:rPr lang="en-GB" sz="1400" b="0" i="0" dirty="0" err="1">
                <a:effectLst/>
              </a:rPr>
              <a:t>arızalarından</a:t>
            </a:r>
            <a:r>
              <a:rPr lang="en-GB" sz="1400" b="0" i="0" dirty="0">
                <a:effectLst/>
              </a:rPr>
              <a:t>, </a:t>
            </a:r>
            <a:r>
              <a:rPr lang="en-GB" sz="1400" b="0" i="0" dirty="0" err="1">
                <a:effectLst/>
              </a:rPr>
              <a:t>doğal</a:t>
            </a:r>
            <a:r>
              <a:rPr lang="en-GB" sz="1400" b="0" i="0" dirty="0">
                <a:effectLst/>
              </a:rPr>
              <a:t> </a:t>
            </a:r>
            <a:r>
              <a:rPr lang="en-GB" sz="1400" b="0" i="0" dirty="0" err="1">
                <a:effectLst/>
              </a:rPr>
              <a:t>afetlerden</a:t>
            </a:r>
            <a:r>
              <a:rPr lang="en-GB" sz="1400" b="0" i="0" dirty="0">
                <a:effectLst/>
              </a:rPr>
              <a:t> </a:t>
            </a:r>
            <a:r>
              <a:rPr lang="en-GB" sz="1400" b="0" i="0" dirty="0" err="1">
                <a:effectLst/>
              </a:rPr>
              <a:t>ve</a:t>
            </a:r>
            <a:r>
              <a:rPr lang="en-GB" sz="1400" b="0" i="0" dirty="0">
                <a:effectLst/>
              </a:rPr>
              <a:t> </a:t>
            </a:r>
            <a:r>
              <a:rPr lang="en-GB" sz="1400" b="0" i="0" dirty="0" err="1">
                <a:effectLst/>
              </a:rPr>
              <a:t>diğer</a:t>
            </a:r>
            <a:r>
              <a:rPr lang="en-GB" sz="1400" b="0" i="0" dirty="0">
                <a:effectLst/>
              </a:rPr>
              <a:t> </a:t>
            </a:r>
            <a:r>
              <a:rPr lang="en-GB" sz="1400" b="0" i="0" dirty="0" err="1">
                <a:effectLst/>
              </a:rPr>
              <a:t>tehditlerden</a:t>
            </a:r>
            <a:r>
              <a:rPr lang="en-GB" sz="1400" b="0" i="0" dirty="0">
                <a:effectLst/>
              </a:rPr>
              <a:t> </a:t>
            </a:r>
            <a:r>
              <a:rPr lang="en-GB" sz="1400" b="0" i="0" dirty="0" err="1">
                <a:effectLst/>
              </a:rPr>
              <a:t>koruyun</a:t>
            </a:r>
            <a:r>
              <a:rPr lang="en-GB" sz="1400" b="0" i="0" dirty="0">
                <a:effectLst/>
              </a:rPr>
              <a:t>.</a:t>
            </a:r>
          </a:p>
          <a:p>
            <a:pPr algn="l"/>
            <a:r>
              <a:rPr lang="en-GB" sz="1400" b="0" i="0" dirty="0" err="1">
                <a:effectLst/>
              </a:rPr>
              <a:t>Felaket</a:t>
            </a:r>
            <a:r>
              <a:rPr lang="en-GB" sz="1400" b="0" i="0" dirty="0">
                <a:effectLst/>
              </a:rPr>
              <a:t> </a:t>
            </a:r>
            <a:r>
              <a:rPr lang="en-GB" sz="1400" b="0" i="0" dirty="0" err="1">
                <a:effectLst/>
              </a:rPr>
              <a:t>durumunda</a:t>
            </a:r>
            <a:r>
              <a:rPr lang="en-GB" sz="1400" b="0" i="0" dirty="0">
                <a:effectLst/>
              </a:rPr>
              <a:t>, FRS </a:t>
            </a:r>
            <a:r>
              <a:rPr lang="en-GB" sz="1400" b="0" i="0" dirty="0" err="1">
                <a:effectLst/>
              </a:rPr>
              <a:t>operasyonları</a:t>
            </a:r>
            <a:r>
              <a:rPr lang="en-GB" sz="1400" b="0" i="0" dirty="0">
                <a:effectLst/>
              </a:rPr>
              <a:t> </a:t>
            </a:r>
            <a:r>
              <a:rPr lang="en-GB" sz="1400" b="0" i="0" dirty="0" err="1">
                <a:effectLst/>
              </a:rPr>
              <a:t>hızla</a:t>
            </a:r>
            <a:r>
              <a:rPr lang="en-GB" sz="1400" b="0" i="0" dirty="0">
                <a:effectLst/>
              </a:rPr>
              <a:t> </a:t>
            </a:r>
            <a:r>
              <a:rPr lang="en-GB" sz="1400" b="0" i="0" dirty="0" err="1">
                <a:effectLst/>
              </a:rPr>
              <a:t>ve</a:t>
            </a:r>
            <a:r>
              <a:rPr lang="en-GB" sz="1400" b="0" i="0" dirty="0">
                <a:effectLst/>
              </a:rPr>
              <a:t> </a:t>
            </a:r>
            <a:r>
              <a:rPr lang="en-GB" sz="1400" b="0" i="0" dirty="0" err="1">
                <a:effectLst/>
              </a:rPr>
              <a:t>sorunsuz</a:t>
            </a:r>
            <a:r>
              <a:rPr lang="en-GB" sz="1400" b="0" i="0" dirty="0">
                <a:effectLst/>
              </a:rPr>
              <a:t> </a:t>
            </a:r>
            <a:r>
              <a:rPr lang="en-GB" sz="1400" b="0" i="0" dirty="0" err="1">
                <a:effectLst/>
              </a:rPr>
              <a:t>bir</a:t>
            </a:r>
            <a:r>
              <a:rPr lang="en-GB" sz="1400" b="0" i="0" dirty="0">
                <a:effectLst/>
              </a:rPr>
              <a:t> </a:t>
            </a:r>
            <a:r>
              <a:rPr lang="en-GB" sz="1400" b="0" i="0" dirty="0" err="1">
                <a:effectLst/>
              </a:rPr>
              <a:t>şekilde</a:t>
            </a:r>
            <a:r>
              <a:rPr lang="en-GB" sz="1400" b="0" i="0" dirty="0">
                <a:effectLst/>
              </a:rPr>
              <a:t> </a:t>
            </a:r>
            <a:r>
              <a:rPr lang="en-GB" sz="1400" b="0" i="0" dirty="0" err="1">
                <a:effectLst/>
              </a:rPr>
              <a:t>sürdürmek</a:t>
            </a:r>
            <a:r>
              <a:rPr lang="en-GB" sz="1400" b="0" i="0" dirty="0">
                <a:effectLst/>
              </a:rPr>
              <a:t> </a:t>
            </a:r>
            <a:r>
              <a:rPr lang="en-GB" sz="1400" b="0" i="0" dirty="0" err="1">
                <a:effectLst/>
              </a:rPr>
              <a:t>için</a:t>
            </a:r>
            <a:r>
              <a:rPr lang="en-GB" sz="1400" b="0" i="0" dirty="0">
                <a:effectLst/>
              </a:rPr>
              <a:t> </a:t>
            </a:r>
            <a:r>
              <a:rPr lang="en-GB" sz="1400" b="0" i="0" dirty="0" err="1">
                <a:effectLst/>
              </a:rPr>
              <a:t>güvenle</a:t>
            </a:r>
            <a:r>
              <a:rPr lang="en-GB" sz="1400" b="0" i="0" dirty="0">
                <a:effectLst/>
              </a:rPr>
              <a:t> </a:t>
            </a:r>
            <a:r>
              <a:rPr lang="en-GB" sz="1400" b="0" i="0" dirty="0" err="1">
                <a:effectLst/>
              </a:rPr>
              <a:t>çalışır</a:t>
            </a:r>
            <a:r>
              <a:rPr lang="en-GB" sz="1400" b="0" i="0" dirty="0">
                <a:effectLst/>
              </a:rPr>
              <a:t>. </a:t>
            </a:r>
            <a:r>
              <a:rPr lang="en-GB" sz="1400" b="0" i="0" dirty="0" err="1">
                <a:effectLst/>
              </a:rPr>
              <a:t>Afet</a:t>
            </a:r>
            <a:r>
              <a:rPr lang="en-GB" sz="1400" b="0" i="0" dirty="0">
                <a:effectLst/>
              </a:rPr>
              <a:t> </a:t>
            </a:r>
            <a:r>
              <a:rPr lang="en-GB" sz="1400" b="0" i="0" dirty="0" err="1">
                <a:effectLst/>
              </a:rPr>
              <a:t>yönetimi</a:t>
            </a:r>
            <a:r>
              <a:rPr lang="en-GB" sz="1400" b="0" i="0" dirty="0">
                <a:effectLst/>
              </a:rPr>
              <a:t> </a:t>
            </a:r>
            <a:r>
              <a:rPr lang="en-GB" sz="1400" b="0" i="0" dirty="0" err="1">
                <a:effectLst/>
              </a:rPr>
              <a:t>yapınız</a:t>
            </a:r>
            <a:r>
              <a:rPr lang="en-GB" sz="1400" b="0" i="0" dirty="0">
                <a:effectLst/>
              </a:rPr>
              <a:t> </a:t>
            </a:r>
            <a:r>
              <a:rPr lang="en-GB" sz="1400" b="0" i="0" dirty="0" err="1">
                <a:effectLst/>
              </a:rPr>
              <a:t>karmaşıksa</a:t>
            </a:r>
            <a:r>
              <a:rPr lang="en-GB" sz="1400" b="0" i="0" dirty="0">
                <a:effectLst/>
              </a:rPr>
              <a:t>, FRS </a:t>
            </a:r>
            <a:r>
              <a:rPr lang="en-GB" sz="1400" b="0" i="0" dirty="0" err="1">
                <a:effectLst/>
              </a:rPr>
              <a:t>bunu</a:t>
            </a:r>
            <a:r>
              <a:rPr lang="en-GB" sz="1400" b="0" i="0" dirty="0">
                <a:effectLst/>
              </a:rPr>
              <a:t> </a:t>
            </a:r>
            <a:r>
              <a:rPr lang="en-GB" sz="1400" b="0" i="0" dirty="0" err="1">
                <a:effectLst/>
              </a:rPr>
              <a:t>tek</a:t>
            </a:r>
            <a:r>
              <a:rPr lang="en-GB" sz="1400" b="0" i="0" dirty="0">
                <a:effectLst/>
              </a:rPr>
              <a:t> </a:t>
            </a:r>
            <a:r>
              <a:rPr lang="en-GB" sz="1400" b="0" i="0" dirty="0" err="1">
                <a:effectLst/>
              </a:rPr>
              <a:t>bir</a:t>
            </a:r>
            <a:r>
              <a:rPr lang="en-GB" sz="1400" b="0" i="0" dirty="0">
                <a:effectLst/>
              </a:rPr>
              <a:t> </a:t>
            </a:r>
            <a:r>
              <a:rPr lang="en-GB" sz="1400" b="0" i="0" dirty="0" err="1">
                <a:effectLst/>
              </a:rPr>
              <a:t>tıklamayla</a:t>
            </a:r>
            <a:r>
              <a:rPr lang="en-GB" sz="1400" b="0" i="0" dirty="0">
                <a:effectLst/>
              </a:rPr>
              <a:t> </a:t>
            </a:r>
            <a:r>
              <a:rPr lang="en-GB" sz="1400" b="0" i="0" dirty="0" err="1">
                <a:effectLst/>
              </a:rPr>
              <a:t>basitleştirmenize</a:t>
            </a:r>
            <a:r>
              <a:rPr lang="en-GB" sz="1400" b="0" i="0" dirty="0">
                <a:effectLst/>
              </a:rPr>
              <a:t> </a:t>
            </a:r>
            <a:r>
              <a:rPr lang="en-GB" sz="1400" b="0" i="0" dirty="0" err="1">
                <a:effectLst/>
              </a:rPr>
              <a:t>yardımcı</a:t>
            </a:r>
            <a:r>
              <a:rPr lang="en-GB" sz="1400" b="0" i="0" dirty="0">
                <a:effectLst/>
              </a:rPr>
              <a:t> </a:t>
            </a:r>
            <a:r>
              <a:rPr lang="en-GB" sz="1400" b="0" i="0" dirty="0" err="1">
                <a:effectLst/>
              </a:rPr>
              <a:t>olur</a:t>
            </a:r>
            <a:r>
              <a:rPr lang="en-GB" sz="1400" b="0" i="0" dirty="0">
                <a:effectLst/>
              </a:rPr>
              <a:t>. </a:t>
            </a:r>
            <a:r>
              <a:rPr lang="en-GB" sz="1400" b="0" i="0" dirty="0" err="1">
                <a:effectLst/>
              </a:rPr>
              <a:t>Ayrıca</a:t>
            </a:r>
            <a:r>
              <a:rPr lang="en-GB" sz="1400" b="0" i="0" dirty="0">
                <a:effectLst/>
              </a:rPr>
              <a:t> </a:t>
            </a:r>
            <a:r>
              <a:rPr lang="en-GB" sz="1400" b="0" i="0" dirty="0" err="1">
                <a:effectLst/>
              </a:rPr>
              <a:t>veritabanı</a:t>
            </a:r>
            <a:r>
              <a:rPr lang="en-GB" sz="1400" b="0" i="0" dirty="0">
                <a:effectLst/>
              </a:rPr>
              <a:t> </a:t>
            </a:r>
            <a:r>
              <a:rPr lang="en-GB" sz="1400" b="0" i="0" dirty="0" err="1">
                <a:effectLst/>
              </a:rPr>
              <a:t>platformunuzu</a:t>
            </a:r>
            <a:r>
              <a:rPr lang="en-GB" sz="1400" b="0" i="0" dirty="0">
                <a:effectLst/>
              </a:rPr>
              <a:t> </a:t>
            </a:r>
            <a:r>
              <a:rPr lang="en-GB" sz="1400" b="0" i="0" dirty="0" err="1">
                <a:effectLst/>
              </a:rPr>
              <a:t>birçok</a:t>
            </a:r>
            <a:r>
              <a:rPr lang="en-GB" sz="1400" b="0" i="0" dirty="0">
                <a:effectLst/>
              </a:rPr>
              <a:t> </a:t>
            </a:r>
            <a:r>
              <a:rPr lang="en-GB" sz="1400" b="0" i="0" dirty="0" err="1">
                <a:effectLst/>
              </a:rPr>
              <a:t>şekilde</a:t>
            </a:r>
            <a:r>
              <a:rPr lang="en-GB" sz="1400" b="0" i="0" dirty="0">
                <a:effectLst/>
              </a:rPr>
              <a:t> </a:t>
            </a:r>
            <a:r>
              <a:rPr lang="en-GB" sz="1400" b="0" i="0" dirty="0" err="1">
                <a:effectLst/>
              </a:rPr>
              <a:t>yedeklemenize</a:t>
            </a:r>
            <a:r>
              <a:rPr lang="en-GB" sz="1400" b="0" i="0" dirty="0">
                <a:effectLst/>
              </a:rPr>
              <a:t>, </a:t>
            </a:r>
            <a:r>
              <a:rPr lang="en-GB" sz="1400" b="0" i="0" dirty="0" err="1">
                <a:effectLst/>
              </a:rPr>
              <a:t>bu</a:t>
            </a:r>
            <a:r>
              <a:rPr lang="en-GB" sz="1400" b="0" i="0" dirty="0">
                <a:effectLst/>
              </a:rPr>
              <a:t> </a:t>
            </a:r>
            <a:r>
              <a:rPr lang="en-GB" sz="1400" b="0" i="0" dirty="0" err="1">
                <a:effectLst/>
              </a:rPr>
              <a:t>yedekleri</a:t>
            </a:r>
            <a:r>
              <a:rPr lang="en-GB" sz="1400" b="0" i="0" dirty="0">
                <a:effectLst/>
              </a:rPr>
              <a:t> </a:t>
            </a:r>
            <a:r>
              <a:rPr lang="en-GB" sz="1400" b="0" i="0" dirty="0" err="1">
                <a:effectLst/>
              </a:rPr>
              <a:t>başka</a:t>
            </a:r>
            <a:r>
              <a:rPr lang="en-GB" sz="1400" b="0" i="0" dirty="0">
                <a:effectLst/>
              </a:rPr>
              <a:t> </a:t>
            </a:r>
            <a:r>
              <a:rPr lang="en-GB" sz="1400" b="0" i="0" dirty="0" err="1">
                <a:effectLst/>
              </a:rPr>
              <a:t>bir</a:t>
            </a:r>
            <a:r>
              <a:rPr lang="en-GB" sz="1400" b="0" i="0" dirty="0">
                <a:effectLst/>
              </a:rPr>
              <a:t> </a:t>
            </a:r>
            <a:r>
              <a:rPr lang="en-GB" sz="1400" b="0" i="0" dirty="0" err="1">
                <a:effectLst/>
              </a:rPr>
              <a:t>siteye</a:t>
            </a:r>
            <a:r>
              <a:rPr lang="en-GB" sz="1400" b="0" i="0" dirty="0">
                <a:effectLst/>
              </a:rPr>
              <a:t> </a:t>
            </a:r>
            <a:r>
              <a:rPr lang="en-GB" sz="1400" b="0" i="0" dirty="0" err="1">
                <a:effectLst/>
              </a:rPr>
              <a:t>kopyalamanıza</a:t>
            </a:r>
            <a:r>
              <a:rPr lang="en-GB" sz="1400" b="0" i="0" dirty="0">
                <a:effectLst/>
              </a:rPr>
              <a:t> </a:t>
            </a:r>
            <a:r>
              <a:rPr lang="en-GB" sz="1400" b="0" i="0" dirty="0" err="1">
                <a:effectLst/>
              </a:rPr>
              <a:t>ve</a:t>
            </a:r>
            <a:r>
              <a:rPr lang="en-GB" sz="1400" b="0" i="0" dirty="0">
                <a:effectLst/>
              </a:rPr>
              <a:t> </a:t>
            </a:r>
            <a:r>
              <a:rPr lang="en-GB" sz="1400" b="0" i="0" dirty="0" err="1">
                <a:effectLst/>
              </a:rPr>
              <a:t>bir</a:t>
            </a:r>
            <a:r>
              <a:rPr lang="en-GB" sz="1400" b="0" i="0" dirty="0">
                <a:effectLst/>
              </a:rPr>
              <a:t> </a:t>
            </a:r>
            <a:r>
              <a:rPr lang="en-GB" sz="1400" b="0" i="0" dirty="0" err="1">
                <a:effectLst/>
              </a:rPr>
              <a:t>felaket</a:t>
            </a:r>
            <a:r>
              <a:rPr lang="en-GB" sz="1400" b="0" i="0" dirty="0">
                <a:effectLst/>
              </a:rPr>
              <a:t> </a:t>
            </a:r>
            <a:r>
              <a:rPr lang="en-GB" sz="1400" b="0" i="0" dirty="0" err="1">
                <a:effectLst/>
              </a:rPr>
              <a:t>durumunda</a:t>
            </a:r>
            <a:r>
              <a:rPr lang="en-GB" sz="1400" b="0" i="0" dirty="0">
                <a:effectLst/>
              </a:rPr>
              <a:t> on </a:t>
            </a:r>
            <a:r>
              <a:rPr lang="en-GB" sz="1400" b="0" i="0" dirty="0" err="1">
                <a:effectLst/>
              </a:rPr>
              <a:t>dakikadan</a:t>
            </a:r>
            <a:r>
              <a:rPr lang="en-GB" sz="1400" b="0" i="0" dirty="0">
                <a:effectLst/>
              </a:rPr>
              <a:t> </a:t>
            </a:r>
            <a:r>
              <a:rPr lang="en-GB" sz="1400" b="0" i="0" dirty="0" err="1">
                <a:effectLst/>
              </a:rPr>
              <a:t>kısa</a:t>
            </a:r>
            <a:r>
              <a:rPr lang="en-GB" sz="1400" b="0" i="0" dirty="0">
                <a:effectLst/>
              </a:rPr>
              <a:t> </a:t>
            </a:r>
            <a:r>
              <a:rPr lang="en-GB" sz="1400" b="0" i="0" dirty="0" err="1">
                <a:effectLst/>
              </a:rPr>
              <a:t>bir</a:t>
            </a:r>
            <a:r>
              <a:rPr lang="en-GB" sz="1400" b="0" i="0" dirty="0">
                <a:effectLst/>
              </a:rPr>
              <a:t> </a:t>
            </a:r>
            <a:r>
              <a:rPr lang="en-GB" sz="1400" b="0" i="0" dirty="0" err="1">
                <a:effectLst/>
              </a:rPr>
              <a:t>sürede</a:t>
            </a:r>
            <a:r>
              <a:rPr lang="en-GB" sz="1400" b="0" i="0" dirty="0">
                <a:effectLst/>
              </a:rPr>
              <a:t> </a:t>
            </a:r>
            <a:r>
              <a:rPr lang="en-GB" sz="1400" b="0" i="0" dirty="0" err="1">
                <a:effectLst/>
              </a:rPr>
              <a:t>verilere</a:t>
            </a:r>
            <a:r>
              <a:rPr lang="en-GB" sz="1400" b="0" i="0" dirty="0">
                <a:effectLst/>
              </a:rPr>
              <a:t> </a:t>
            </a:r>
            <a:r>
              <a:rPr lang="en-GB" sz="1400" b="0" i="0" dirty="0" err="1">
                <a:effectLst/>
              </a:rPr>
              <a:t>erişmenize</a:t>
            </a:r>
            <a:r>
              <a:rPr lang="en-GB" sz="1400" b="0" i="0" dirty="0">
                <a:effectLst/>
              </a:rPr>
              <a:t> </a:t>
            </a:r>
            <a:r>
              <a:rPr lang="en-GB" sz="1400" b="0" i="0" dirty="0" err="1">
                <a:effectLst/>
              </a:rPr>
              <a:t>olanak</a:t>
            </a:r>
            <a:r>
              <a:rPr lang="en-GB" sz="1400" b="0" i="0" dirty="0">
                <a:effectLst/>
              </a:rPr>
              <a:t> </a:t>
            </a:r>
            <a:r>
              <a:rPr lang="en-GB" sz="1400" b="0" i="0" dirty="0" err="1">
                <a:effectLst/>
              </a:rPr>
              <a:t>tanır</a:t>
            </a:r>
            <a:r>
              <a:rPr lang="en-GB" sz="1400" b="0" i="0" dirty="0">
                <a:effectLst/>
              </a:rPr>
              <a:t>.</a:t>
            </a:r>
          </a:p>
          <a:p>
            <a:pPr algn="l"/>
            <a:r>
              <a:rPr lang="en-GB" sz="1400" b="0" i="0" dirty="0" err="1">
                <a:effectLst/>
              </a:rPr>
              <a:t>Çoğaltma</a:t>
            </a:r>
            <a:r>
              <a:rPr lang="en-GB" sz="1400" b="0" i="0" dirty="0">
                <a:effectLst/>
              </a:rPr>
              <a:t> </a:t>
            </a:r>
            <a:r>
              <a:rPr lang="en-GB" sz="1400" b="0" i="0" dirty="0" err="1">
                <a:effectLst/>
              </a:rPr>
              <a:t>gerçekleşirken</a:t>
            </a:r>
            <a:r>
              <a:rPr lang="en-GB" sz="1400" b="0" i="0" dirty="0">
                <a:effectLst/>
              </a:rPr>
              <a:t> SLA </a:t>
            </a:r>
            <a:r>
              <a:rPr lang="en-GB" sz="1400" b="0" i="0" dirty="0" err="1">
                <a:effectLst/>
              </a:rPr>
              <a:t>ile</a:t>
            </a:r>
            <a:r>
              <a:rPr lang="en-GB" sz="1400" b="0" i="0" dirty="0">
                <a:effectLst/>
              </a:rPr>
              <a:t> </a:t>
            </a:r>
            <a:r>
              <a:rPr lang="en-GB" sz="1400" b="0" i="0" dirty="0" err="1">
                <a:effectLst/>
              </a:rPr>
              <a:t>uyumluluğunuzu</a:t>
            </a:r>
            <a:r>
              <a:rPr lang="en-GB" sz="1400" b="0" i="0" dirty="0">
                <a:effectLst/>
              </a:rPr>
              <a:t> </a:t>
            </a:r>
            <a:r>
              <a:rPr lang="en-GB" sz="1400" b="0" i="0" dirty="0" err="1">
                <a:effectLst/>
              </a:rPr>
              <a:t>kontrol</a:t>
            </a:r>
            <a:r>
              <a:rPr lang="en-GB" sz="1400" b="0" i="0" dirty="0">
                <a:effectLst/>
              </a:rPr>
              <a:t> </a:t>
            </a:r>
            <a:r>
              <a:rPr lang="en-GB" sz="1400" b="0" i="0" dirty="0" err="1">
                <a:effectLst/>
              </a:rPr>
              <a:t>etmek</a:t>
            </a:r>
            <a:r>
              <a:rPr lang="en-GB" sz="1400" b="0" i="0" dirty="0">
                <a:effectLst/>
              </a:rPr>
              <a:t> </a:t>
            </a:r>
            <a:r>
              <a:rPr lang="en-GB" sz="1400" b="0" i="0" dirty="0" err="1">
                <a:effectLst/>
              </a:rPr>
              <a:t>için</a:t>
            </a:r>
            <a:r>
              <a:rPr lang="en-GB" sz="1400" b="0" i="0" dirty="0">
                <a:effectLst/>
              </a:rPr>
              <a:t> </a:t>
            </a:r>
            <a:r>
              <a:rPr lang="en-GB" sz="1400" b="0" i="0" dirty="0" err="1">
                <a:effectLst/>
              </a:rPr>
              <a:t>otomatik</a:t>
            </a:r>
            <a:r>
              <a:rPr lang="en-GB" sz="1400" b="0" i="0" dirty="0">
                <a:effectLst/>
              </a:rPr>
              <a:t> </a:t>
            </a:r>
            <a:r>
              <a:rPr lang="en-GB" sz="1400" b="0" i="0" dirty="0" err="1">
                <a:effectLst/>
              </a:rPr>
              <a:t>devralma</a:t>
            </a:r>
            <a:r>
              <a:rPr lang="en-GB" sz="1400" b="0" i="0" dirty="0">
                <a:effectLst/>
              </a:rPr>
              <a:t> </a:t>
            </a:r>
            <a:r>
              <a:rPr lang="en-GB" sz="1400" b="0" i="0" dirty="0" err="1">
                <a:effectLst/>
              </a:rPr>
              <a:t>testleri</a:t>
            </a:r>
            <a:r>
              <a:rPr lang="en-GB" sz="1400" b="0" i="0" dirty="0">
                <a:effectLst/>
              </a:rPr>
              <a:t> </a:t>
            </a:r>
            <a:r>
              <a:rPr lang="en-GB" sz="1400" b="0" i="0" dirty="0" err="1">
                <a:effectLst/>
              </a:rPr>
              <a:t>yapabilirsiniz</a:t>
            </a:r>
            <a:r>
              <a:rPr lang="en-GB" sz="1400" b="0" i="0" dirty="0">
                <a:effectLst/>
              </a:rPr>
              <a:t>. </a:t>
            </a:r>
            <a:r>
              <a:rPr lang="en-GB" sz="1400" b="0" i="0" dirty="0" err="1">
                <a:effectLst/>
              </a:rPr>
              <a:t>İsterseniz</a:t>
            </a:r>
            <a:r>
              <a:rPr lang="en-GB" sz="1400" b="0" i="0" dirty="0">
                <a:effectLst/>
              </a:rPr>
              <a:t> </a:t>
            </a:r>
            <a:r>
              <a:rPr lang="en-GB" sz="1400" b="0" i="0" dirty="0" err="1">
                <a:effectLst/>
              </a:rPr>
              <a:t>bu</a:t>
            </a:r>
            <a:r>
              <a:rPr lang="en-GB" sz="1400" b="0" i="0" dirty="0">
                <a:effectLst/>
              </a:rPr>
              <a:t> </a:t>
            </a:r>
            <a:r>
              <a:rPr lang="en-GB" sz="1400" b="0" i="0" dirty="0" err="1">
                <a:effectLst/>
              </a:rPr>
              <a:t>operasyonların</a:t>
            </a:r>
            <a:r>
              <a:rPr lang="en-GB" sz="1400" b="0" i="0" dirty="0">
                <a:effectLst/>
              </a:rPr>
              <a:t> </a:t>
            </a:r>
            <a:r>
              <a:rPr lang="en-GB" sz="1400" b="0" i="0" dirty="0" err="1">
                <a:effectLst/>
              </a:rPr>
              <a:t>önceden</a:t>
            </a:r>
            <a:r>
              <a:rPr lang="en-GB" sz="1400" b="0" i="0" dirty="0">
                <a:effectLst/>
              </a:rPr>
              <a:t> </a:t>
            </a:r>
            <a:r>
              <a:rPr lang="en-GB" sz="1400" b="0" i="0" dirty="0" err="1">
                <a:effectLst/>
              </a:rPr>
              <a:t>belirlenmiş</a:t>
            </a:r>
            <a:r>
              <a:rPr lang="en-GB" sz="1400" b="0" i="0" dirty="0">
                <a:effectLst/>
              </a:rPr>
              <a:t> </a:t>
            </a:r>
            <a:r>
              <a:rPr lang="en-GB" sz="1400" b="0" i="0" dirty="0" err="1">
                <a:effectLst/>
              </a:rPr>
              <a:t>sıklıkta</a:t>
            </a:r>
            <a:r>
              <a:rPr lang="en-GB" sz="1400" b="0" i="0" dirty="0">
                <a:effectLst/>
              </a:rPr>
              <a:t> </a:t>
            </a:r>
            <a:r>
              <a:rPr lang="en-GB" sz="1400" b="0" i="0" dirty="0" err="1">
                <a:effectLst/>
              </a:rPr>
              <a:t>otomatik</a:t>
            </a:r>
            <a:r>
              <a:rPr lang="en-GB" sz="1400" b="0" i="0" dirty="0">
                <a:effectLst/>
              </a:rPr>
              <a:t> </a:t>
            </a:r>
            <a:r>
              <a:rPr lang="en-GB" sz="1400" b="0" i="0" dirty="0" err="1">
                <a:effectLst/>
              </a:rPr>
              <a:t>olarak</a:t>
            </a:r>
            <a:r>
              <a:rPr lang="en-GB" sz="1400" b="0" i="0" dirty="0">
                <a:effectLst/>
              </a:rPr>
              <a:t> </a:t>
            </a:r>
            <a:r>
              <a:rPr lang="en-GB" sz="1400" b="0" i="0" dirty="0" err="1">
                <a:effectLst/>
              </a:rPr>
              <a:t>çalışmasını</a:t>
            </a:r>
            <a:r>
              <a:rPr lang="en-GB" sz="1400" b="0" i="0" dirty="0">
                <a:effectLst/>
              </a:rPr>
              <a:t> </a:t>
            </a:r>
            <a:r>
              <a:rPr lang="en-GB" sz="1400" b="0" i="0" dirty="0" err="1">
                <a:effectLst/>
              </a:rPr>
              <a:t>planlayabilirsiniz</a:t>
            </a:r>
            <a:r>
              <a:rPr lang="en-GB" sz="1400" b="0" i="0" dirty="0">
                <a:effectLst/>
              </a:rPr>
              <a:t>. </a:t>
            </a:r>
            <a:r>
              <a:rPr lang="en-GB" sz="1400" b="0" i="0" dirty="0" err="1">
                <a:effectLst/>
              </a:rPr>
              <a:t>Sonuç</a:t>
            </a:r>
            <a:r>
              <a:rPr lang="en-GB" sz="1400" b="0" i="0" dirty="0">
                <a:effectLst/>
              </a:rPr>
              <a:t> </a:t>
            </a:r>
            <a:r>
              <a:rPr lang="en-GB" sz="1400" b="0" i="0" dirty="0" err="1">
                <a:effectLst/>
              </a:rPr>
              <a:t>olarak</a:t>
            </a:r>
            <a:r>
              <a:rPr lang="en-GB" sz="1400" b="0" i="0" dirty="0">
                <a:effectLst/>
              </a:rPr>
              <a:t>, </a:t>
            </a:r>
            <a:r>
              <a:rPr lang="en-GB" sz="1400" b="0" i="0" dirty="0" err="1">
                <a:effectLst/>
              </a:rPr>
              <a:t>ağ</a:t>
            </a:r>
            <a:r>
              <a:rPr lang="en-GB" sz="1400" b="0" i="0" dirty="0">
                <a:effectLst/>
              </a:rPr>
              <a:t>, </a:t>
            </a:r>
            <a:r>
              <a:rPr lang="en-GB" sz="1400" b="0" i="0" dirty="0" err="1">
                <a:effectLst/>
              </a:rPr>
              <a:t>güvenlik</a:t>
            </a:r>
            <a:r>
              <a:rPr lang="en-GB" sz="1400" b="0" i="0" dirty="0">
                <a:effectLst/>
              </a:rPr>
              <a:t> </a:t>
            </a:r>
            <a:r>
              <a:rPr lang="en-GB" sz="1400" b="0" i="0" dirty="0" err="1">
                <a:effectLst/>
              </a:rPr>
              <a:t>duvarı</a:t>
            </a:r>
            <a:r>
              <a:rPr lang="en-GB" sz="1400" b="0" i="0" dirty="0">
                <a:effectLst/>
              </a:rPr>
              <a:t> </a:t>
            </a:r>
            <a:r>
              <a:rPr lang="en-GB" sz="1400" b="0" i="0" dirty="0" err="1">
                <a:effectLst/>
              </a:rPr>
              <a:t>kuralları</a:t>
            </a:r>
            <a:r>
              <a:rPr lang="en-GB" sz="1400" b="0" i="0" dirty="0">
                <a:effectLst/>
              </a:rPr>
              <a:t>, </a:t>
            </a:r>
            <a:r>
              <a:rPr lang="en-GB" sz="1400" b="0" i="0" dirty="0" err="1">
                <a:effectLst/>
              </a:rPr>
              <a:t>uygulamalar</a:t>
            </a:r>
            <a:r>
              <a:rPr lang="en-GB" sz="1400" b="0" i="0" dirty="0">
                <a:effectLst/>
              </a:rPr>
              <a:t> </a:t>
            </a:r>
            <a:r>
              <a:rPr lang="en-GB" sz="1400" b="0" i="0" dirty="0" err="1">
                <a:effectLst/>
              </a:rPr>
              <a:t>ve</a:t>
            </a:r>
            <a:r>
              <a:rPr lang="en-GB" sz="1400" b="0" i="0" dirty="0">
                <a:effectLst/>
              </a:rPr>
              <a:t> </a:t>
            </a:r>
            <a:r>
              <a:rPr lang="en-GB" sz="1400" b="0" i="0" dirty="0" err="1">
                <a:effectLst/>
              </a:rPr>
              <a:t>veritabanı</a:t>
            </a:r>
            <a:r>
              <a:rPr lang="en-GB" sz="1400" b="0" i="0" dirty="0">
                <a:effectLst/>
              </a:rPr>
              <a:t> </a:t>
            </a:r>
            <a:r>
              <a:rPr lang="en-GB" sz="1400" b="0" i="0" dirty="0" err="1">
                <a:effectLst/>
              </a:rPr>
              <a:t>yama</a:t>
            </a:r>
            <a:r>
              <a:rPr lang="en-GB" sz="1400" b="0" i="0" dirty="0">
                <a:effectLst/>
              </a:rPr>
              <a:t> </a:t>
            </a:r>
            <a:r>
              <a:rPr lang="en-GB" sz="1400" b="0" i="0" dirty="0" err="1">
                <a:effectLst/>
              </a:rPr>
              <a:t>seti</a:t>
            </a:r>
            <a:r>
              <a:rPr lang="en-GB" sz="1400" b="0" i="0" dirty="0">
                <a:effectLst/>
              </a:rPr>
              <a:t> </a:t>
            </a:r>
            <a:r>
              <a:rPr lang="en-GB" sz="1400" b="0" i="0" dirty="0" err="1">
                <a:effectLst/>
              </a:rPr>
              <a:t>dahil</a:t>
            </a:r>
            <a:r>
              <a:rPr lang="en-GB" sz="1400" b="0" i="0" dirty="0">
                <a:effectLst/>
              </a:rPr>
              <a:t> </a:t>
            </a:r>
            <a:r>
              <a:rPr lang="en-GB" sz="1400" b="0" i="0" dirty="0" err="1">
                <a:effectLst/>
              </a:rPr>
              <a:t>olmak</a:t>
            </a:r>
            <a:r>
              <a:rPr lang="en-GB" sz="1400" b="0" i="0" dirty="0">
                <a:effectLst/>
              </a:rPr>
              <a:t> </a:t>
            </a:r>
            <a:r>
              <a:rPr lang="en-GB" sz="1400" b="0" i="0" dirty="0" err="1">
                <a:effectLst/>
              </a:rPr>
              <a:t>üzere</a:t>
            </a:r>
            <a:r>
              <a:rPr lang="en-GB" sz="1400" b="0" i="0" dirty="0">
                <a:effectLst/>
              </a:rPr>
              <a:t> DR </a:t>
            </a:r>
            <a:r>
              <a:rPr lang="en-GB" sz="1400" b="0" i="0" dirty="0" err="1">
                <a:effectLst/>
              </a:rPr>
              <a:t>sitesinde</a:t>
            </a:r>
            <a:r>
              <a:rPr lang="en-GB" sz="1400" b="0" i="0" dirty="0">
                <a:effectLst/>
              </a:rPr>
              <a:t> </a:t>
            </a:r>
            <a:r>
              <a:rPr lang="en-GB" sz="1400" b="0" i="0" dirty="0" err="1">
                <a:effectLst/>
              </a:rPr>
              <a:t>bulunan</a:t>
            </a:r>
            <a:r>
              <a:rPr lang="en-GB" sz="1400" b="0" i="0" dirty="0">
                <a:effectLst/>
              </a:rPr>
              <a:t> </a:t>
            </a:r>
            <a:r>
              <a:rPr lang="en-GB" sz="1400" b="0" i="0" dirty="0" err="1">
                <a:effectLst/>
              </a:rPr>
              <a:t>uçtan</a:t>
            </a:r>
            <a:r>
              <a:rPr lang="en-GB" sz="1400" b="0" i="0" dirty="0">
                <a:effectLst/>
              </a:rPr>
              <a:t> </a:t>
            </a:r>
            <a:r>
              <a:rPr lang="en-GB" sz="1400" b="0" i="0" dirty="0" err="1">
                <a:effectLst/>
              </a:rPr>
              <a:t>uca</a:t>
            </a:r>
            <a:r>
              <a:rPr lang="en-GB" sz="1400" b="0" i="0" dirty="0">
                <a:effectLst/>
              </a:rPr>
              <a:t> </a:t>
            </a:r>
            <a:r>
              <a:rPr lang="en-GB" sz="1400" b="0" i="0" dirty="0" err="1">
                <a:effectLst/>
              </a:rPr>
              <a:t>tüm</a:t>
            </a:r>
            <a:r>
              <a:rPr lang="en-GB" sz="1400" b="0" i="0" dirty="0">
                <a:effectLst/>
              </a:rPr>
              <a:t> </a:t>
            </a:r>
            <a:r>
              <a:rPr lang="en-GB" sz="1400" b="0" i="0" dirty="0" err="1">
                <a:effectLst/>
              </a:rPr>
              <a:t>bileşenlerde</a:t>
            </a:r>
            <a:r>
              <a:rPr lang="en-GB" sz="1400" b="0" i="0" dirty="0">
                <a:effectLst/>
              </a:rPr>
              <a:t> </a:t>
            </a:r>
            <a:r>
              <a:rPr lang="en-GB" sz="1400" b="0" i="0" dirty="0" err="1">
                <a:effectLst/>
              </a:rPr>
              <a:t>sık</a:t>
            </a:r>
            <a:r>
              <a:rPr lang="en-GB" sz="1400" b="0" i="0" dirty="0">
                <a:effectLst/>
              </a:rPr>
              <a:t> </a:t>
            </a:r>
            <a:r>
              <a:rPr lang="en-GB" sz="1400" b="0" i="0" dirty="0" err="1">
                <a:effectLst/>
              </a:rPr>
              <a:t>sık</a:t>
            </a:r>
            <a:r>
              <a:rPr lang="en-GB" sz="1400" b="0" i="0" dirty="0">
                <a:effectLst/>
              </a:rPr>
              <a:t> </a:t>
            </a:r>
            <a:r>
              <a:rPr lang="en-GB" sz="1400" b="0" i="0" dirty="0" err="1">
                <a:effectLst/>
              </a:rPr>
              <a:t>kusur</a:t>
            </a:r>
            <a:r>
              <a:rPr lang="en-GB" sz="1400" b="0" i="0" dirty="0">
                <a:effectLst/>
              </a:rPr>
              <a:t> </a:t>
            </a:r>
            <a:r>
              <a:rPr lang="en-GB" sz="1400" b="0" i="0" dirty="0" err="1">
                <a:effectLst/>
              </a:rPr>
              <a:t>olup</a:t>
            </a:r>
            <a:r>
              <a:rPr lang="en-GB" sz="1400" b="0" i="0" dirty="0">
                <a:effectLst/>
              </a:rPr>
              <a:t> </a:t>
            </a:r>
            <a:r>
              <a:rPr lang="en-GB" sz="1400" b="0" i="0" dirty="0" err="1">
                <a:effectLst/>
              </a:rPr>
              <a:t>olmadığını</a:t>
            </a:r>
            <a:r>
              <a:rPr lang="en-GB" sz="1400" b="0" i="0" dirty="0">
                <a:effectLst/>
              </a:rPr>
              <a:t> </a:t>
            </a:r>
            <a:r>
              <a:rPr lang="en-GB" sz="1400" b="0" i="0" dirty="0" err="1">
                <a:effectLst/>
              </a:rPr>
              <a:t>kontrol</a:t>
            </a:r>
            <a:r>
              <a:rPr lang="en-GB" sz="1400" b="0" i="0" dirty="0">
                <a:effectLst/>
              </a:rPr>
              <a:t> </a:t>
            </a:r>
            <a:r>
              <a:rPr lang="en-GB" sz="1400" b="0" i="0" dirty="0" err="1">
                <a:effectLst/>
              </a:rPr>
              <a:t>edebilirsiniz</a:t>
            </a:r>
            <a:r>
              <a:rPr lang="en-GB" sz="1400" b="0" i="0" dirty="0">
                <a:effectLst/>
              </a:rPr>
              <a:t>.</a:t>
            </a:r>
          </a:p>
        </p:txBody>
      </p:sp>
      <p:sp>
        <p:nvSpPr>
          <p:cNvPr id="12" name="Subtitle 11">
            <a:extLst>
              <a:ext uri="{FF2B5EF4-FFF2-40B4-BE49-F238E27FC236}">
                <a16:creationId xmlns:a16="http://schemas.microsoft.com/office/drawing/2014/main" id="{C59EE688-1C24-4BA5-BDC9-F1486A49641F}"/>
              </a:ext>
            </a:extLst>
          </p:cNvPr>
          <p:cNvSpPr>
            <a:spLocks noGrp="1"/>
          </p:cNvSpPr>
          <p:nvPr>
            <p:ph type="subTitle" idx="1"/>
          </p:nvPr>
        </p:nvSpPr>
        <p:spPr>
          <a:xfrm>
            <a:off x="219073" y="4207156"/>
            <a:ext cx="6810375" cy="296709"/>
          </a:xfrm>
        </p:spPr>
        <p:txBody>
          <a:bodyPr>
            <a:noAutofit/>
          </a:bodyPr>
          <a:lstStyle/>
          <a:p>
            <a:pPr algn="l"/>
            <a:r>
              <a:rPr lang="en-GB" sz="1400" b="1" i="0" dirty="0" err="1">
                <a:solidFill>
                  <a:srgbClr val="141617"/>
                </a:solidFill>
                <a:effectLst/>
              </a:rPr>
              <a:t>Felaket</a:t>
            </a:r>
            <a:r>
              <a:rPr lang="en-GB" sz="1400" b="1" i="0" dirty="0">
                <a:solidFill>
                  <a:srgbClr val="141617"/>
                </a:solidFill>
                <a:effectLst/>
              </a:rPr>
              <a:t> </a:t>
            </a:r>
            <a:r>
              <a:rPr lang="en-GB" sz="1400" b="1" i="0" dirty="0" err="1">
                <a:solidFill>
                  <a:srgbClr val="141617"/>
                </a:solidFill>
                <a:effectLst/>
              </a:rPr>
              <a:t>Kurtarma</a:t>
            </a:r>
            <a:r>
              <a:rPr lang="en-GB" sz="1400" b="1" i="0" dirty="0">
                <a:solidFill>
                  <a:srgbClr val="141617"/>
                </a:solidFill>
                <a:effectLst/>
              </a:rPr>
              <a:t> – Basit </a:t>
            </a:r>
            <a:r>
              <a:rPr lang="en-GB" sz="1400" b="1" i="0" dirty="0" err="1">
                <a:solidFill>
                  <a:srgbClr val="141617"/>
                </a:solidFill>
                <a:effectLst/>
              </a:rPr>
              <a:t>Sürekli</a:t>
            </a:r>
            <a:r>
              <a:rPr lang="en-GB" sz="1400" b="1" i="0" dirty="0">
                <a:solidFill>
                  <a:srgbClr val="141617"/>
                </a:solidFill>
                <a:effectLst/>
              </a:rPr>
              <a:t> </a:t>
            </a:r>
            <a:r>
              <a:rPr lang="en-GB" sz="1400" b="1" i="0" dirty="0" err="1">
                <a:solidFill>
                  <a:srgbClr val="141617"/>
                </a:solidFill>
                <a:effectLst/>
              </a:rPr>
              <a:t>Güvenilir</a:t>
            </a:r>
            <a:endParaRPr lang="en-GB" sz="1400" b="1" i="0" dirty="0">
              <a:solidFill>
                <a:srgbClr val="141617"/>
              </a:solidFill>
              <a:effectLst/>
            </a:endParaRPr>
          </a:p>
          <a:p>
            <a:pPr algn="l"/>
            <a:r>
              <a:rPr lang="en-GB" sz="1200" b="0" i="0" dirty="0" err="1">
                <a:solidFill>
                  <a:schemeClr val="tx1"/>
                </a:solidFill>
                <a:effectLst/>
              </a:rPr>
              <a:t>Kuruluşlar</a:t>
            </a:r>
            <a:r>
              <a:rPr lang="en-GB" sz="1200" b="0" i="0" dirty="0">
                <a:solidFill>
                  <a:schemeClr val="tx1"/>
                </a:solidFill>
                <a:effectLst/>
              </a:rPr>
              <a:t> </a:t>
            </a:r>
            <a:r>
              <a:rPr lang="en-GB" sz="1200" b="0" i="0" dirty="0" err="1">
                <a:solidFill>
                  <a:schemeClr val="tx1"/>
                </a:solidFill>
                <a:effectLst/>
              </a:rPr>
              <a:t>verimli</a:t>
            </a:r>
            <a:r>
              <a:rPr lang="en-GB" sz="1200" b="0" i="0" dirty="0">
                <a:solidFill>
                  <a:schemeClr val="tx1"/>
                </a:solidFill>
                <a:effectLst/>
              </a:rPr>
              <a:t> </a:t>
            </a:r>
            <a:r>
              <a:rPr lang="en-GB" sz="1200" b="0" i="0" dirty="0" err="1">
                <a:solidFill>
                  <a:schemeClr val="tx1"/>
                </a:solidFill>
                <a:effectLst/>
              </a:rPr>
              <a:t>bir</a:t>
            </a:r>
            <a:r>
              <a:rPr lang="en-GB" sz="1200" b="0" i="0" dirty="0">
                <a:solidFill>
                  <a:schemeClr val="tx1"/>
                </a:solidFill>
                <a:effectLst/>
              </a:rPr>
              <a:t> </a:t>
            </a:r>
            <a:r>
              <a:rPr lang="en-GB" sz="1200" b="0" i="0" dirty="0" err="1">
                <a:solidFill>
                  <a:schemeClr val="tx1"/>
                </a:solidFill>
                <a:effectLst/>
              </a:rPr>
              <a:t>felaket</a:t>
            </a:r>
            <a:r>
              <a:rPr lang="en-GB" sz="1200" b="0" i="0" dirty="0">
                <a:solidFill>
                  <a:schemeClr val="tx1"/>
                </a:solidFill>
                <a:effectLst/>
              </a:rPr>
              <a:t> </a:t>
            </a:r>
            <a:r>
              <a:rPr lang="en-GB" sz="1200" b="0" i="0" dirty="0" err="1">
                <a:solidFill>
                  <a:schemeClr val="tx1"/>
                </a:solidFill>
                <a:effectLst/>
              </a:rPr>
              <a:t>kurtarma</a:t>
            </a:r>
            <a:r>
              <a:rPr lang="en-GB" sz="1200" b="0" i="0" dirty="0">
                <a:solidFill>
                  <a:schemeClr val="tx1"/>
                </a:solidFill>
                <a:effectLst/>
              </a:rPr>
              <a:t> </a:t>
            </a:r>
            <a:r>
              <a:rPr lang="en-GB" sz="1200" b="0" i="0" dirty="0" err="1">
                <a:solidFill>
                  <a:schemeClr val="tx1"/>
                </a:solidFill>
                <a:effectLst/>
              </a:rPr>
              <a:t>planı</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çözümü</a:t>
            </a:r>
            <a:r>
              <a:rPr lang="en-GB" sz="1200" b="0" i="0" dirty="0">
                <a:solidFill>
                  <a:schemeClr val="tx1"/>
                </a:solidFill>
                <a:effectLst/>
              </a:rPr>
              <a:t> </a:t>
            </a:r>
            <a:r>
              <a:rPr lang="en-GB" sz="1200" b="0" i="0" dirty="0" err="1">
                <a:solidFill>
                  <a:schemeClr val="tx1"/>
                </a:solidFill>
                <a:effectLst/>
              </a:rPr>
              <a:t>olduğunda</a:t>
            </a:r>
            <a:r>
              <a:rPr lang="en-GB" sz="1200" b="0" i="0" dirty="0">
                <a:solidFill>
                  <a:schemeClr val="tx1"/>
                </a:solidFill>
                <a:effectLst/>
              </a:rPr>
              <a:t> </a:t>
            </a:r>
            <a:r>
              <a:rPr lang="en-GB" sz="1200" b="0" i="0" dirty="0" err="1">
                <a:solidFill>
                  <a:schemeClr val="tx1"/>
                </a:solidFill>
                <a:effectLst/>
              </a:rPr>
              <a:t>neredeyse</a:t>
            </a:r>
            <a:r>
              <a:rPr lang="en-GB" sz="1200" b="0" i="0" dirty="0">
                <a:solidFill>
                  <a:schemeClr val="tx1"/>
                </a:solidFill>
                <a:effectLst/>
              </a:rPr>
              <a:t> </a:t>
            </a:r>
            <a:r>
              <a:rPr lang="en-GB" sz="1200" b="0" i="0" dirty="0" err="1">
                <a:solidFill>
                  <a:schemeClr val="tx1"/>
                </a:solidFill>
                <a:effectLst/>
              </a:rPr>
              <a:t>hiç</a:t>
            </a:r>
            <a:r>
              <a:rPr lang="en-GB" sz="1200" b="0" i="0" dirty="0">
                <a:solidFill>
                  <a:schemeClr val="tx1"/>
                </a:solidFill>
                <a:effectLst/>
              </a:rPr>
              <a:t> </a:t>
            </a:r>
            <a:r>
              <a:rPr lang="en-GB" sz="1200" b="0" i="0" dirty="0" err="1">
                <a:solidFill>
                  <a:schemeClr val="tx1"/>
                </a:solidFill>
                <a:effectLst/>
              </a:rPr>
              <a:t>kesinti</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veri</a:t>
            </a:r>
            <a:r>
              <a:rPr lang="en-GB" sz="1200" b="0" i="0" dirty="0">
                <a:solidFill>
                  <a:schemeClr val="tx1"/>
                </a:solidFill>
                <a:effectLst/>
              </a:rPr>
              <a:t> </a:t>
            </a:r>
            <a:r>
              <a:rPr lang="en-GB" sz="1200" b="0" i="0" dirty="0" err="1">
                <a:solidFill>
                  <a:schemeClr val="tx1"/>
                </a:solidFill>
                <a:effectLst/>
              </a:rPr>
              <a:t>kaybı</a:t>
            </a:r>
            <a:r>
              <a:rPr lang="en-GB" sz="1200" b="0" i="0" dirty="0">
                <a:solidFill>
                  <a:schemeClr val="tx1"/>
                </a:solidFill>
                <a:effectLst/>
              </a:rPr>
              <a:t> </a:t>
            </a:r>
            <a:r>
              <a:rPr lang="en-GB" sz="1200" b="0" i="0" dirty="0" err="1">
                <a:solidFill>
                  <a:schemeClr val="tx1"/>
                </a:solidFill>
                <a:effectLst/>
              </a:rPr>
              <a:t>olmadan</a:t>
            </a:r>
            <a:r>
              <a:rPr lang="en-GB" sz="1200" b="0" i="0" dirty="0">
                <a:solidFill>
                  <a:schemeClr val="tx1"/>
                </a:solidFill>
                <a:effectLst/>
              </a:rPr>
              <a:t> </a:t>
            </a:r>
            <a:r>
              <a:rPr lang="en-GB" sz="1200" b="0" i="0" dirty="0" err="1">
                <a:solidFill>
                  <a:schemeClr val="tx1"/>
                </a:solidFill>
                <a:effectLst/>
              </a:rPr>
              <a:t>operasyonları</a:t>
            </a:r>
            <a:r>
              <a:rPr lang="en-GB" sz="1200" b="0" i="0" dirty="0">
                <a:solidFill>
                  <a:schemeClr val="tx1"/>
                </a:solidFill>
                <a:effectLst/>
              </a:rPr>
              <a:t> </a:t>
            </a:r>
            <a:r>
              <a:rPr lang="en-GB" sz="1200" b="0" i="0" dirty="0" err="1">
                <a:solidFill>
                  <a:schemeClr val="tx1"/>
                </a:solidFill>
                <a:effectLst/>
              </a:rPr>
              <a:t>hızla</a:t>
            </a:r>
            <a:r>
              <a:rPr lang="en-GB" sz="1200" b="0" i="0" dirty="0">
                <a:solidFill>
                  <a:schemeClr val="tx1"/>
                </a:solidFill>
                <a:effectLst/>
              </a:rPr>
              <a:t> </a:t>
            </a:r>
            <a:r>
              <a:rPr lang="en-GB" sz="1200" b="0" i="0" dirty="0" err="1">
                <a:solidFill>
                  <a:schemeClr val="tx1"/>
                </a:solidFill>
                <a:effectLst/>
              </a:rPr>
              <a:t>yeniden</a:t>
            </a:r>
            <a:r>
              <a:rPr lang="en-GB" sz="1200" b="0" i="0" dirty="0">
                <a:solidFill>
                  <a:schemeClr val="tx1"/>
                </a:solidFill>
                <a:effectLst/>
              </a:rPr>
              <a:t> </a:t>
            </a:r>
            <a:r>
              <a:rPr lang="en-GB" sz="1200" b="0" i="0" dirty="0" err="1">
                <a:solidFill>
                  <a:schemeClr val="tx1"/>
                </a:solidFill>
                <a:effectLst/>
              </a:rPr>
              <a:t>başlatabilirler</a:t>
            </a:r>
            <a:r>
              <a:rPr lang="en-GB" sz="1200" b="0" i="0" dirty="0">
                <a:solidFill>
                  <a:schemeClr val="tx1"/>
                </a:solidFill>
                <a:effectLst/>
              </a:rPr>
              <a:t>.</a:t>
            </a:r>
          </a:p>
          <a:p>
            <a:pPr algn="l"/>
            <a:r>
              <a:rPr lang="en-GB" sz="1200" b="0" i="0" dirty="0">
                <a:solidFill>
                  <a:schemeClr val="tx1"/>
                </a:solidFill>
                <a:effectLst/>
              </a:rPr>
              <a:t>FRS, </a:t>
            </a:r>
            <a:r>
              <a:rPr lang="en-GB" sz="1200" b="0" i="0" dirty="0" err="1">
                <a:solidFill>
                  <a:schemeClr val="tx1"/>
                </a:solidFill>
                <a:effectLst/>
              </a:rPr>
              <a:t>çoğaltma</a:t>
            </a:r>
            <a:r>
              <a:rPr lang="en-GB" sz="1200" b="0" i="0" dirty="0">
                <a:solidFill>
                  <a:schemeClr val="tx1"/>
                </a:solidFill>
                <a:effectLst/>
              </a:rPr>
              <a:t>, </a:t>
            </a:r>
            <a:r>
              <a:rPr lang="en-GB" sz="1200" b="0" i="0" dirty="0" err="1">
                <a:solidFill>
                  <a:schemeClr val="tx1"/>
                </a:solidFill>
                <a:effectLst/>
              </a:rPr>
              <a:t>felaket</a:t>
            </a:r>
            <a:r>
              <a:rPr lang="en-GB" sz="1200" b="0" i="0" dirty="0">
                <a:solidFill>
                  <a:schemeClr val="tx1"/>
                </a:solidFill>
                <a:effectLst/>
              </a:rPr>
              <a:t> </a:t>
            </a:r>
            <a:r>
              <a:rPr lang="en-GB" sz="1200" b="0" i="0" dirty="0" err="1">
                <a:solidFill>
                  <a:schemeClr val="tx1"/>
                </a:solidFill>
                <a:effectLst/>
              </a:rPr>
              <a:t>kurtarma</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uyumluluk</a:t>
            </a:r>
            <a:r>
              <a:rPr lang="en-GB" sz="1200" b="0" i="0" dirty="0">
                <a:solidFill>
                  <a:schemeClr val="tx1"/>
                </a:solidFill>
                <a:effectLst/>
              </a:rPr>
              <a:t> </a:t>
            </a:r>
            <a:r>
              <a:rPr lang="en-GB" sz="1200" b="0" i="0" dirty="0" err="1">
                <a:solidFill>
                  <a:schemeClr val="tx1"/>
                </a:solidFill>
                <a:effectLst/>
              </a:rPr>
              <a:t>raporlaması</a:t>
            </a:r>
            <a:r>
              <a:rPr lang="en-GB" sz="1200" b="0" i="0" dirty="0">
                <a:solidFill>
                  <a:schemeClr val="tx1"/>
                </a:solidFill>
                <a:effectLst/>
              </a:rPr>
              <a:t> </a:t>
            </a:r>
            <a:r>
              <a:rPr lang="en-GB" sz="1200" b="0" i="0" dirty="0" err="1">
                <a:solidFill>
                  <a:schemeClr val="tx1"/>
                </a:solidFill>
                <a:effectLst/>
              </a:rPr>
              <a:t>sağlayarak</a:t>
            </a:r>
            <a:r>
              <a:rPr lang="en-GB" sz="1200" b="0" i="0" dirty="0">
                <a:solidFill>
                  <a:schemeClr val="tx1"/>
                </a:solidFill>
                <a:effectLst/>
              </a:rPr>
              <a:t> </a:t>
            </a:r>
            <a:r>
              <a:rPr lang="en-GB" sz="1200" b="0" i="0" dirty="0" err="1">
                <a:solidFill>
                  <a:schemeClr val="tx1"/>
                </a:solidFill>
                <a:effectLst/>
              </a:rPr>
              <a:t>şirket</a:t>
            </a:r>
            <a:r>
              <a:rPr lang="en-GB" sz="1200" b="0" i="0" dirty="0">
                <a:solidFill>
                  <a:schemeClr val="tx1"/>
                </a:solidFill>
                <a:effectLst/>
              </a:rPr>
              <a:t> </a:t>
            </a:r>
            <a:r>
              <a:rPr lang="en-GB" sz="1200" b="0" i="0" dirty="0" err="1">
                <a:solidFill>
                  <a:schemeClr val="tx1"/>
                </a:solidFill>
                <a:effectLst/>
              </a:rPr>
              <a:t>içi</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bulut</a:t>
            </a:r>
            <a:r>
              <a:rPr lang="en-GB" sz="1200" b="0" i="0" dirty="0">
                <a:solidFill>
                  <a:schemeClr val="tx1"/>
                </a:solidFill>
                <a:effectLst/>
              </a:rPr>
              <a:t> </a:t>
            </a:r>
            <a:r>
              <a:rPr lang="en-GB" sz="1200" b="0" i="0" dirty="0" err="1">
                <a:solidFill>
                  <a:schemeClr val="tx1"/>
                </a:solidFill>
                <a:effectLst/>
              </a:rPr>
              <a:t>ortamlarında</a:t>
            </a:r>
            <a:r>
              <a:rPr lang="en-GB" sz="1200" b="0" i="0" dirty="0">
                <a:solidFill>
                  <a:schemeClr val="tx1"/>
                </a:solidFill>
                <a:effectLst/>
              </a:rPr>
              <a:t> </a:t>
            </a:r>
            <a:r>
              <a:rPr lang="en-GB" sz="1200" b="0" i="0" dirty="0" err="1">
                <a:solidFill>
                  <a:schemeClr val="tx1"/>
                </a:solidFill>
                <a:effectLst/>
              </a:rPr>
              <a:t>iş</a:t>
            </a:r>
            <a:r>
              <a:rPr lang="en-GB" sz="1200" b="0" i="0" dirty="0">
                <a:solidFill>
                  <a:schemeClr val="tx1"/>
                </a:solidFill>
                <a:effectLst/>
              </a:rPr>
              <a:t> </a:t>
            </a:r>
            <a:r>
              <a:rPr lang="en-GB" sz="1200" b="0" i="0" dirty="0" err="1">
                <a:solidFill>
                  <a:schemeClr val="tx1"/>
                </a:solidFill>
                <a:effectLst/>
              </a:rPr>
              <a:t>sürekliliğini</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doğrulanmış</a:t>
            </a:r>
            <a:r>
              <a:rPr lang="en-GB" sz="1200" b="0" i="0" dirty="0">
                <a:solidFill>
                  <a:schemeClr val="tx1"/>
                </a:solidFill>
                <a:effectLst/>
              </a:rPr>
              <a:t> </a:t>
            </a:r>
            <a:r>
              <a:rPr lang="en-GB" sz="1200" b="0" i="0" dirty="0" err="1">
                <a:solidFill>
                  <a:schemeClr val="tx1"/>
                </a:solidFill>
                <a:effectLst/>
              </a:rPr>
              <a:t>kurtarılabilirliği</a:t>
            </a:r>
            <a:r>
              <a:rPr lang="en-GB" sz="1200" b="0" i="0" dirty="0">
                <a:solidFill>
                  <a:schemeClr val="tx1"/>
                </a:solidFill>
                <a:effectLst/>
              </a:rPr>
              <a:t> </a:t>
            </a:r>
            <a:r>
              <a:rPr lang="en-GB" sz="1200" b="0" i="0" dirty="0" err="1">
                <a:solidFill>
                  <a:schemeClr val="tx1"/>
                </a:solidFill>
                <a:effectLst/>
              </a:rPr>
              <a:t>garanti</a:t>
            </a:r>
            <a:r>
              <a:rPr lang="en-GB" sz="1200" b="0" i="0" dirty="0">
                <a:solidFill>
                  <a:schemeClr val="tx1"/>
                </a:solidFill>
                <a:effectLst/>
              </a:rPr>
              <a:t> </a:t>
            </a:r>
            <a:r>
              <a:rPr lang="en-GB" sz="1200" b="0" i="0" dirty="0" err="1">
                <a:solidFill>
                  <a:schemeClr val="tx1"/>
                </a:solidFill>
                <a:effectLst/>
              </a:rPr>
              <a:t>eder</a:t>
            </a:r>
            <a:r>
              <a:rPr lang="en-GB" sz="1200" b="0" i="0" dirty="0">
                <a:solidFill>
                  <a:schemeClr val="tx1"/>
                </a:solidFill>
                <a:effectLst/>
              </a:rPr>
              <a:t>.</a:t>
            </a:r>
          </a:p>
          <a:p>
            <a:pPr algn="l"/>
            <a:r>
              <a:rPr lang="en-GB" sz="1200" b="0" i="0" dirty="0">
                <a:solidFill>
                  <a:schemeClr val="tx1"/>
                </a:solidFill>
                <a:effectLst/>
              </a:rPr>
              <a:t>Optimum </a:t>
            </a:r>
            <a:r>
              <a:rPr lang="en-GB" sz="1200" b="0" i="0" dirty="0" err="1">
                <a:solidFill>
                  <a:schemeClr val="tx1"/>
                </a:solidFill>
                <a:effectLst/>
              </a:rPr>
              <a:t>RTO’lar</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RPO’lar</a:t>
            </a:r>
            <a:r>
              <a:rPr lang="en-GB" sz="1200" b="0" i="0" dirty="0">
                <a:solidFill>
                  <a:schemeClr val="tx1"/>
                </a:solidFill>
                <a:effectLst/>
              </a:rPr>
              <a:t> </a:t>
            </a:r>
            <a:r>
              <a:rPr lang="en-GB" sz="1200" b="0" i="0" dirty="0" err="1">
                <a:solidFill>
                  <a:schemeClr val="tx1"/>
                </a:solidFill>
                <a:effectLst/>
              </a:rPr>
              <a:t>için</a:t>
            </a:r>
            <a:r>
              <a:rPr lang="en-GB" sz="1200" b="0" i="0" dirty="0">
                <a:solidFill>
                  <a:schemeClr val="tx1"/>
                </a:solidFill>
                <a:effectLst/>
              </a:rPr>
              <a:t>, </a:t>
            </a:r>
            <a:r>
              <a:rPr lang="en-GB" sz="1200" b="0" i="0" dirty="0" err="1">
                <a:solidFill>
                  <a:schemeClr val="tx1"/>
                </a:solidFill>
                <a:effectLst/>
              </a:rPr>
              <a:t>neredeyse</a:t>
            </a:r>
            <a:r>
              <a:rPr lang="en-GB" sz="1200" b="0" i="0" dirty="0">
                <a:solidFill>
                  <a:schemeClr val="tx1"/>
                </a:solidFill>
                <a:effectLst/>
              </a:rPr>
              <a:t> </a:t>
            </a:r>
            <a:r>
              <a:rPr lang="en-GB" sz="1200" b="0" i="0" dirty="0" err="1">
                <a:solidFill>
                  <a:schemeClr val="tx1"/>
                </a:solidFill>
                <a:effectLst/>
              </a:rPr>
              <a:t>eşzamanlı</a:t>
            </a:r>
            <a:r>
              <a:rPr lang="en-GB" sz="1200" b="0" i="0" dirty="0">
                <a:solidFill>
                  <a:schemeClr val="tx1"/>
                </a:solidFill>
                <a:effectLst/>
              </a:rPr>
              <a:t> </a:t>
            </a:r>
            <a:r>
              <a:rPr lang="en-GB" sz="1200" b="0" i="0" dirty="0" err="1">
                <a:solidFill>
                  <a:schemeClr val="tx1"/>
                </a:solidFill>
                <a:effectLst/>
              </a:rPr>
              <a:t>çoğaltma</a:t>
            </a:r>
            <a:r>
              <a:rPr lang="en-GB" sz="1200" b="0" i="0" dirty="0">
                <a:solidFill>
                  <a:schemeClr val="tx1"/>
                </a:solidFill>
                <a:effectLst/>
              </a:rPr>
              <a:t> </a:t>
            </a:r>
            <a:r>
              <a:rPr lang="en-GB" sz="1200" b="0" i="0" dirty="0" err="1">
                <a:solidFill>
                  <a:schemeClr val="tx1"/>
                </a:solidFill>
                <a:effectLst/>
              </a:rPr>
              <a:t>binlerce</a:t>
            </a:r>
            <a:r>
              <a:rPr lang="en-GB" sz="1200" b="0" i="0" dirty="0">
                <a:solidFill>
                  <a:schemeClr val="tx1"/>
                </a:solidFill>
                <a:effectLst/>
              </a:rPr>
              <a:t> </a:t>
            </a:r>
            <a:r>
              <a:rPr lang="en-GB" sz="1200" b="0" i="0" dirty="0" err="1">
                <a:solidFill>
                  <a:schemeClr val="tx1"/>
                </a:solidFill>
                <a:effectLst/>
              </a:rPr>
              <a:t>kurtarma</a:t>
            </a:r>
            <a:r>
              <a:rPr lang="en-GB" sz="1200" b="0" i="0" dirty="0">
                <a:solidFill>
                  <a:schemeClr val="tx1"/>
                </a:solidFill>
                <a:effectLst/>
              </a:rPr>
              <a:t> </a:t>
            </a:r>
            <a:r>
              <a:rPr lang="en-GB" sz="1200" b="0" i="0" dirty="0" err="1">
                <a:solidFill>
                  <a:schemeClr val="tx1"/>
                </a:solidFill>
                <a:effectLst/>
              </a:rPr>
              <a:t>noktası</a:t>
            </a:r>
            <a:r>
              <a:rPr lang="en-GB" sz="1200" b="0" i="0" dirty="0">
                <a:solidFill>
                  <a:schemeClr val="tx1"/>
                </a:solidFill>
                <a:effectLst/>
              </a:rPr>
              <a:t> </a:t>
            </a:r>
            <a:r>
              <a:rPr lang="en-GB" sz="1200" b="0" i="0" dirty="0" err="1">
                <a:solidFill>
                  <a:schemeClr val="tx1"/>
                </a:solidFill>
                <a:effectLst/>
              </a:rPr>
              <a:t>oluşturur</a:t>
            </a:r>
            <a:r>
              <a:rPr lang="en-GB" sz="1200" b="0" i="0" dirty="0">
                <a:solidFill>
                  <a:schemeClr val="tx1"/>
                </a:solidFill>
                <a:effectLst/>
              </a:rPr>
              <a:t>. </a:t>
            </a:r>
            <a:r>
              <a:rPr lang="en-GB" sz="1200" b="0" i="0" dirty="0" err="1">
                <a:solidFill>
                  <a:schemeClr val="tx1"/>
                </a:solidFill>
                <a:effectLst/>
              </a:rPr>
              <a:t>Devralmalar</a:t>
            </a:r>
            <a:r>
              <a:rPr lang="en-GB" sz="1200" b="0" i="0" dirty="0">
                <a:solidFill>
                  <a:schemeClr val="tx1"/>
                </a:solidFill>
                <a:effectLst/>
              </a:rPr>
              <a:t>, </a:t>
            </a:r>
            <a:r>
              <a:rPr lang="en-GB" sz="1200" b="0" i="0" dirty="0" err="1">
                <a:solidFill>
                  <a:schemeClr val="tx1"/>
                </a:solidFill>
                <a:effectLst/>
              </a:rPr>
              <a:t>geri</a:t>
            </a:r>
            <a:r>
              <a:rPr lang="en-GB" sz="1200" b="0" i="0" dirty="0">
                <a:solidFill>
                  <a:schemeClr val="tx1"/>
                </a:solidFill>
                <a:effectLst/>
              </a:rPr>
              <a:t> </a:t>
            </a:r>
            <a:r>
              <a:rPr lang="en-GB" sz="1200" b="0" i="0" dirty="0" err="1">
                <a:solidFill>
                  <a:schemeClr val="tx1"/>
                </a:solidFill>
                <a:effectLst/>
              </a:rPr>
              <a:t>almalar</a:t>
            </a:r>
            <a:r>
              <a:rPr lang="en-GB" sz="1200" b="0" i="0" dirty="0">
                <a:solidFill>
                  <a:schemeClr val="tx1"/>
                </a:solidFill>
                <a:effectLst/>
              </a:rPr>
              <a:t>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testler</a:t>
            </a:r>
            <a:r>
              <a:rPr lang="en-GB" sz="1200" b="0" i="0" dirty="0">
                <a:solidFill>
                  <a:schemeClr val="tx1"/>
                </a:solidFill>
                <a:effectLst/>
              </a:rPr>
              <a:t> </a:t>
            </a:r>
            <a:r>
              <a:rPr lang="en-GB" sz="1200" b="0" i="0" dirty="0" err="1">
                <a:solidFill>
                  <a:schemeClr val="tx1"/>
                </a:solidFill>
                <a:effectLst/>
              </a:rPr>
              <a:t>gerçekleştirmek</a:t>
            </a:r>
            <a:r>
              <a:rPr lang="en-GB" sz="1200" b="0" i="0" dirty="0">
                <a:solidFill>
                  <a:schemeClr val="tx1"/>
                </a:solidFill>
                <a:effectLst/>
              </a:rPr>
              <a:t> </a:t>
            </a:r>
            <a:r>
              <a:rPr lang="en-GB" sz="1200" b="0" i="0" dirty="0" err="1">
                <a:solidFill>
                  <a:schemeClr val="tx1"/>
                </a:solidFill>
                <a:effectLst/>
              </a:rPr>
              <a:t>daha</a:t>
            </a:r>
            <a:r>
              <a:rPr lang="en-GB" sz="1200" b="0" i="0" dirty="0">
                <a:solidFill>
                  <a:schemeClr val="tx1"/>
                </a:solidFill>
                <a:effectLst/>
              </a:rPr>
              <a:t> </a:t>
            </a:r>
            <a:r>
              <a:rPr lang="en-GB" sz="1200" b="0" i="0" dirty="0" err="1">
                <a:solidFill>
                  <a:schemeClr val="tx1"/>
                </a:solidFill>
                <a:effectLst/>
              </a:rPr>
              <a:t>az</a:t>
            </a:r>
            <a:r>
              <a:rPr lang="en-GB" sz="1200" b="0" i="0" dirty="0">
                <a:solidFill>
                  <a:schemeClr val="tx1"/>
                </a:solidFill>
                <a:effectLst/>
              </a:rPr>
              <a:t> zaman, para </a:t>
            </a:r>
            <a:r>
              <a:rPr lang="en-GB" sz="1200" b="0" i="0" dirty="0" err="1">
                <a:solidFill>
                  <a:schemeClr val="tx1"/>
                </a:solidFill>
                <a:effectLst/>
              </a:rPr>
              <a:t>ve</a:t>
            </a:r>
            <a:r>
              <a:rPr lang="en-GB" sz="1200" b="0" i="0" dirty="0">
                <a:solidFill>
                  <a:schemeClr val="tx1"/>
                </a:solidFill>
                <a:effectLst/>
              </a:rPr>
              <a:t> </a:t>
            </a:r>
            <a:r>
              <a:rPr lang="en-GB" sz="1200" b="0" i="0" dirty="0" err="1">
                <a:solidFill>
                  <a:schemeClr val="tx1"/>
                </a:solidFill>
                <a:effectLst/>
              </a:rPr>
              <a:t>kaynak</a:t>
            </a:r>
            <a:r>
              <a:rPr lang="en-GB" sz="1200" b="0" i="0" dirty="0">
                <a:solidFill>
                  <a:schemeClr val="tx1"/>
                </a:solidFill>
                <a:effectLst/>
              </a:rPr>
              <a:t> </a:t>
            </a:r>
            <a:r>
              <a:rPr lang="en-GB" sz="1200" b="0" i="0" dirty="0" err="1">
                <a:solidFill>
                  <a:schemeClr val="tx1"/>
                </a:solidFill>
                <a:effectLst/>
              </a:rPr>
              <a:t>gerektirir</a:t>
            </a:r>
            <a:r>
              <a:rPr lang="en-GB" sz="1200" b="0" i="0" dirty="0">
                <a:solidFill>
                  <a:schemeClr val="tx1"/>
                </a:solidFill>
                <a:effectLst/>
              </a:rPr>
              <a:t>.</a:t>
            </a:r>
          </a:p>
          <a:p>
            <a:endParaRPr lang="en-GB" sz="1200" dirty="0"/>
          </a:p>
        </p:txBody>
      </p:sp>
      <p:pic>
        <p:nvPicPr>
          <p:cNvPr id="8196" name="Picture 4" descr="Paylaşılan Veri Kaynaklarından Faydalanın">
            <a:extLst>
              <a:ext uri="{FF2B5EF4-FFF2-40B4-BE49-F238E27FC236}">
                <a16:creationId xmlns:a16="http://schemas.microsoft.com/office/drawing/2014/main" id="{67F2C26D-EF1C-4BED-8404-A3EFE48CA6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6639" y="1067989"/>
            <a:ext cx="3698224" cy="2657791"/>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96CF0269-291D-4365-8AEE-054D739132F1}"/>
              </a:ext>
            </a:extLst>
          </p:cNvPr>
          <p:cNvSpPr txBox="1">
            <a:spLocks/>
          </p:cNvSpPr>
          <p:nvPr/>
        </p:nvSpPr>
        <p:spPr>
          <a:xfrm>
            <a:off x="7786686" y="4285118"/>
            <a:ext cx="4405314" cy="165576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GB" sz="1400" b="1" u="sng" dirty="0">
                <a:solidFill>
                  <a:srgbClr val="FF0000"/>
                </a:solidFill>
              </a:rPr>
              <a:t>FAST RECOVERY </a:t>
            </a:r>
            <a:r>
              <a:rPr lang="en-GB" sz="1400" b="1" u="sng" dirty="0" err="1">
                <a:solidFill>
                  <a:srgbClr val="FF0000"/>
                </a:solidFill>
              </a:rPr>
              <a:t>SOLUTIONSi</a:t>
            </a:r>
            <a:r>
              <a:rPr lang="en-GB" sz="1400" b="1" u="sng" dirty="0">
                <a:solidFill>
                  <a:srgbClr val="FF0000"/>
                </a:solidFill>
              </a:rPr>
              <a:t> </a:t>
            </a:r>
            <a:r>
              <a:rPr lang="en-GB" sz="1400" b="1" u="sng" dirty="0" err="1">
                <a:solidFill>
                  <a:srgbClr val="FF0000"/>
                </a:solidFill>
              </a:rPr>
              <a:t>Daha</a:t>
            </a:r>
            <a:r>
              <a:rPr lang="en-GB" sz="1400" b="1" u="sng" dirty="0">
                <a:solidFill>
                  <a:srgbClr val="FF0000"/>
                </a:solidFill>
              </a:rPr>
              <a:t> </a:t>
            </a:r>
            <a:r>
              <a:rPr lang="en-GB" sz="1400" b="1" u="sng" dirty="0" err="1">
                <a:solidFill>
                  <a:srgbClr val="FF0000"/>
                </a:solidFill>
              </a:rPr>
              <a:t>İyi</a:t>
            </a:r>
            <a:r>
              <a:rPr lang="en-GB" sz="1400" b="1" u="sng" dirty="0">
                <a:solidFill>
                  <a:srgbClr val="FF0000"/>
                </a:solidFill>
              </a:rPr>
              <a:t> </a:t>
            </a:r>
            <a:r>
              <a:rPr lang="en-GB" sz="1400" b="1" u="sng" dirty="0" err="1">
                <a:solidFill>
                  <a:srgbClr val="FF0000"/>
                </a:solidFill>
              </a:rPr>
              <a:t>Yapan</a:t>
            </a:r>
            <a:r>
              <a:rPr lang="en-GB" sz="1400" b="1" u="sng" dirty="0">
                <a:solidFill>
                  <a:srgbClr val="FF0000"/>
                </a:solidFill>
              </a:rPr>
              <a:t> </a:t>
            </a:r>
            <a:r>
              <a:rPr lang="en-GB" sz="1400" b="1" u="sng" dirty="0" err="1">
                <a:solidFill>
                  <a:srgbClr val="FF0000"/>
                </a:solidFill>
              </a:rPr>
              <a:t>Nedir</a:t>
            </a:r>
            <a:r>
              <a:rPr lang="en-GB" sz="1400" b="1" u="sng" dirty="0">
                <a:solidFill>
                  <a:srgbClr val="FF0000"/>
                </a:solidFill>
              </a:rPr>
              <a:t>?</a:t>
            </a:r>
          </a:p>
          <a:p>
            <a:pPr marL="285750" indent="-285750">
              <a:buFont typeface="Arial" panose="020B0604020202020204" pitchFamily="34" charset="0"/>
              <a:buChar char="•"/>
            </a:pPr>
            <a:r>
              <a:rPr lang="en-GB" sz="1400" b="1" dirty="0">
                <a:solidFill>
                  <a:schemeClr val="tx1">
                    <a:lumMod val="75000"/>
                  </a:schemeClr>
                </a:solidFill>
              </a:rPr>
              <a:t>Basit, </a:t>
            </a:r>
            <a:r>
              <a:rPr lang="en-GB" sz="1400" b="1" dirty="0" err="1">
                <a:solidFill>
                  <a:schemeClr val="tx1">
                    <a:lumMod val="75000"/>
                  </a:schemeClr>
                </a:solidFill>
              </a:rPr>
              <a:t>ölçeklenebilir</a:t>
            </a:r>
            <a:r>
              <a:rPr lang="en-GB" sz="1400" b="1" dirty="0">
                <a:solidFill>
                  <a:schemeClr val="tx1">
                    <a:lumMod val="75000"/>
                  </a:schemeClr>
                </a:solidFill>
              </a:rPr>
              <a:t> </a:t>
            </a:r>
            <a:r>
              <a:rPr lang="en-GB" sz="1400" b="1" dirty="0" err="1">
                <a:solidFill>
                  <a:schemeClr val="tx1">
                    <a:lumMod val="75000"/>
                  </a:schemeClr>
                </a:solidFill>
              </a:rPr>
              <a:t>çoğaltma</a:t>
            </a:r>
            <a:r>
              <a:rPr lang="en-GB" sz="1400" b="1" dirty="0">
                <a:solidFill>
                  <a:schemeClr val="tx1">
                    <a:lumMod val="75000"/>
                  </a:schemeClr>
                </a:solidFill>
              </a:rPr>
              <a:t> </a:t>
            </a:r>
            <a:r>
              <a:rPr lang="en-GB" sz="1400" b="1" dirty="0" err="1">
                <a:solidFill>
                  <a:schemeClr val="tx1">
                    <a:lumMod val="75000"/>
                  </a:schemeClr>
                </a:solidFill>
              </a:rPr>
              <a:t>ve</a:t>
            </a:r>
            <a:r>
              <a:rPr lang="en-GB" sz="1400" b="1" dirty="0">
                <a:solidFill>
                  <a:schemeClr val="tx1">
                    <a:lumMod val="75000"/>
                  </a:schemeClr>
                </a:solidFill>
              </a:rPr>
              <a:t> </a:t>
            </a:r>
            <a:r>
              <a:rPr lang="en-GB" sz="1400" b="1" dirty="0" err="1">
                <a:solidFill>
                  <a:schemeClr val="tx1">
                    <a:lumMod val="75000"/>
                  </a:schemeClr>
                </a:solidFill>
              </a:rPr>
              <a:t>felaket</a:t>
            </a:r>
            <a:r>
              <a:rPr lang="en-GB" sz="1400" b="1" dirty="0">
                <a:solidFill>
                  <a:schemeClr val="tx1">
                    <a:lumMod val="75000"/>
                  </a:schemeClr>
                </a:solidFill>
              </a:rPr>
              <a:t> </a:t>
            </a:r>
            <a:r>
              <a:rPr lang="en-GB" sz="1400" b="1" dirty="0" err="1">
                <a:solidFill>
                  <a:schemeClr val="tx1">
                    <a:lumMod val="75000"/>
                  </a:schemeClr>
                </a:solidFill>
              </a:rPr>
              <a:t>kurtarma</a:t>
            </a:r>
            <a:r>
              <a:rPr lang="en-GB" sz="1400" b="1" dirty="0">
                <a:solidFill>
                  <a:schemeClr val="tx1">
                    <a:lumMod val="75000"/>
                  </a:schemeClr>
                </a:solidFill>
              </a:rPr>
              <a:t> </a:t>
            </a:r>
            <a:r>
              <a:rPr lang="en-GB" sz="1400" b="1" dirty="0" err="1">
                <a:solidFill>
                  <a:schemeClr val="tx1">
                    <a:lumMod val="75000"/>
                  </a:schemeClr>
                </a:solidFill>
              </a:rPr>
              <a:t>otomasyonu</a:t>
            </a:r>
            <a:endParaRPr lang="en-GB" sz="1400" b="1" dirty="0">
              <a:solidFill>
                <a:schemeClr val="tx1">
                  <a:lumMod val="75000"/>
                </a:schemeClr>
              </a:solidFill>
            </a:endParaRPr>
          </a:p>
          <a:p>
            <a:pPr marL="285750" indent="-285750">
              <a:buFont typeface="Arial" panose="020B0604020202020204" pitchFamily="34" charset="0"/>
              <a:buChar char="•"/>
            </a:pPr>
            <a:r>
              <a:rPr lang="en-GB" sz="1400" b="1" dirty="0" err="1">
                <a:solidFill>
                  <a:schemeClr val="tx1">
                    <a:lumMod val="75000"/>
                  </a:schemeClr>
                </a:solidFill>
              </a:rPr>
              <a:t>Maliyet</a:t>
            </a:r>
            <a:r>
              <a:rPr lang="en-GB" sz="1400" b="1" dirty="0">
                <a:solidFill>
                  <a:schemeClr val="tx1">
                    <a:lumMod val="75000"/>
                  </a:schemeClr>
                </a:solidFill>
              </a:rPr>
              <a:t> </a:t>
            </a:r>
            <a:r>
              <a:rPr lang="en-GB" sz="1400" b="1" dirty="0" err="1">
                <a:solidFill>
                  <a:schemeClr val="tx1">
                    <a:lumMod val="75000"/>
                  </a:schemeClr>
                </a:solidFill>
              </a:rPr>
              <a:t>açısından</a:t>
            </a:r>
            <a:r>
              <a:rPr lang="en-GB" sz="1400" b="1" dirty="0">
                <a:solidFill>
                  <a:schemeClr val="tx1">
                    <a:lumMod val="75000"/>
                  </a:schemeClr>
                </a:solidFill>
              </a:rPr>
              <a:t> optimize </a:t>
            </a:r>
            <a:r>
              <a:rPr lang="en-GB" sz="1400" b="1" dirty="0" err="1">
                <a:solidFill>
                  <a:schemeClr val="tx1">
                    <a:lumMod val="75000"/>
                  </a:schemeClr>
                </a:solidFill>
              </a:rPr>
              <a:t>edilmiş</a:t>
            </a:r>
            <a:r>
              <a:rPr lang="en-GB" sz="1400" b="1" dirty="0">
                <a:solidFill>
                  <a:schemeClr val="tx1">
                    <a:lumMod val="75000"/>
                  </a:schemeClr>
                </a:solidFill>
              </a:rPr>
              <a:t> </a:t>
            </a:r>
            <a:r>
              <a:rPr lang="en-GB" sz="1400" b="1" dirty="0" err="1">
                <a:solidFill>
                  <a:schemeClr val="tx1">
                    <a:lumMod val="75000"/>
                  </a:schemeClr>
                </a:solidFill>
              </a:rPr>
              <a:t>veri</a:t>
            </a:r>
            <a:r>
              <a:rPr lang="en-GB" sz="1400" b="1" dirty="0">
                <a:solidFill>
                  <a:schemeClr val="tx1">
                    <a:lumMod val="75000"/>
                  </a:schemeClr>
                </a:solidFill>
              </a:rPr>
              <a:t> </a:t>
            </a:r>
            <a:r>
              <a:rPr lang="en-GB" sz="1400" b="1" dirty="0" err="1">
                <a:solidFill>
                  <a:schemeClr val="tx1">
                    <a:lumMod val="75000"/>
                  </a:schemeClr>
                </a:solidFill>
              </a:rPr>
              <a:t>hareketliliği</a:t>
            </a:r>
            <a:endParaRPr lang="en-GB" sz="1400" b="1" dirty="0">
              <a:solidFill>
                <a:schemeClr val="tx1">
                  <a:lumMod val="75000"/>
                </a:schemeClr>
              </a:solidFill>
            </a:endParaRPr>
          </a:p>
          <a:p>
            <a:pPr marL="285750" indent="-285750">
              <a:buFont typeface="Arial" panose="020B0604020202020204" pitchFamily="34" charset="0"/>
              <a:buChar char="•"/>
            </a:pPr>
            <a:r>
              <a:rPr lang="en-GB" sz="1400" b="1" dirty="0" err="1">
                <a:solidFill>
                  <a:schemeClr val="tx1">
                    <a:lumMod val="75000"/>
                  </a:schemeClr>
                </a:solidFill>
              </a:rPr>
              <a:t>Doğrulanabilir</a:t>
            </a:r>
            <a:r>
              <a:rPr lang="en-GB" sz="1400" b="1" dirty="0">
                <a:solidFill>
                  <a:schemeClr val="tx1">
                    <a:lumMod val="75000"/>
                  </a:schemeClr>
                </a:solidFill>
              </a:rPr>
              <a:t> </a:t>
            </a:r>
            <a:r>
              <a:rPr lang="en-GB" sz="1400" b="1" dirty="0" err="1">
                <a:solidFill>
                  <a:schemeClr val="tx1">
                    <a:lumMod val="75000"/>
                  </a:schemeClr>
                </a:solidFill>
              </a:rPr>
              <a:t>ve</a:t>
            </a:r>
            <a:r>
              <a:rPr lang="en-GB" sz="1400" b="1" dirty="0">
                <a:solidFill>
                  <a:schemeClr val="tx1">
                    <a:lumMod val="75000"/>
                  </a:schemeClr>
                </a:solidFill>
              </a:rPr>
              <a:t> </a:t>
            </a:r>
            <a:r>
              <a:rPr lang="en-GB" sz="1400" b="1" dirty="0" err="1">
                <a:solidFill>
                  <a:schemeClr val="tx1">
                    <a:lumMod val="75000"/>
                  </a:schemeClr>
                </a:solidFill>
              </a:rPr>
              <a:t>otomatikleştirilmiş</a:t>
            </a:r>
            <a:r>
              <a:rPr lang="en-GB" sz="1400" b="1" dirty="0">
                <a:solidFill>
                  <a:schemeClr val="tx1">
                    <a:lumMod val="75000"/>
                  </a:schemeClr>
                </a:solidFill>
              </a:rPr>
              <a:t> </a:t>
            </a:r>
            <a:r>
              <a:rPr lang="en-GB" sz="1400" b="1" dirty="0" err="1">
                <a:solidFill>
                  <a:schemeClr val="tx1">
                    <a:lumMod val="75000"/>
                  </a:schemeClr>
                </a:solidFill>
              </a:rPr>
              <a:t>kurtarma</a:t>
            </a:r>
            <a:r>
              <a:rPr lang="en-GB" sz="1400" b="1" dirty="0">
                <a:solidFill>
                  <a:schemeClr val="tx1">
                    <a:lumMod val="75000"/>
                  </a:schemeClr>
                </a:solidFill>
              </a:rPr>
              <a:t> </a:t>
            </a:r>
            <a:r>
              <a:rPr lang="en-GB" sz="1400" b="1" dirty="0" err="1">
                <a:solidFill>
                  <a:schemeClr val="tx1">
                    <a:lumMod val="75000"/>
                  </a:schemeClr>
                </a:solidFill>
              </a:rPr>
              <a:t>ve</a:t>
            </a:r>
            <a:r>
              <a:rPr lang="en-GB" sz="1400" b="1" dirty="0">
                <a:solidFill>
                  <a:schemeClr val="tx1">
                    <a:lumMod val="75000"/>
                  </a:schemeClr>
                </a:solidFill>
              </a:rPr>
              <a:t> </a:t>
            </a:r>
            <a:r>
              <a:rPr lang="en-GB" sz="1400" b="1" dirty="0" err="1">
                <a:solidFill>
                  <a:schemeClr val="tx1">
                    <a:lumMod val="75000"/>
                  </a:schemeClr>
                </a:solidFill>
              </a:rPr>
              <a:t>uyumluluk</a:t>
            </a:r>
            <a:r>
              <a:rPr lang="en-GB" sz="1400" b="1" dirty="0">
                <a:solidFill>
                  <a:schemeClr val="tx1">
                    <a:lumMod val="75000"/>
                  </a:schemeClr>
                </a:solidFill>
              </a:rPr>
              <a:t> </a:t>
            </a:r>
            <a:r>
              <a:rPr lang="en-GB" sz="1400" b="1" dirty="0" err="1">
                <a:solidFill>
                  <a:schemeClr val="tx1">
                    <a:lumMod val="75000"/>
                  </a:schemeClr>
                </a:solidFill>
              </a:rPr>
              <a:t>raporlaması</a:t>
            </a:r>
            <a:endParaRPr lang="en-GB" sz="1400" b="1" dirty="0">
              <a:solidFill>
                <a:schemeClr val="tx1">
                  <a:lumMod val="75000"/>
                </a:schemeClr>
              </a:solidFill>
            </a:endParaRPr>
          </a:p>
          <a:p>
            <a:endParaRPr lang="en-GB" sz="1400" b="1" dirty="0">
              <a:solidFill>
                <a:schemeClr val="tx1">
                  <a:lumMod val="75000"/>
                </a:schemeClr>
              </a:solidFill>
            </a:endParaRPr>
          </a:p>
        </p:txBody>
      </p:sp>
      <p:pic>
        <p:nvPicPr>
          <p:cNvPr id="14" name="Picture 13">
            <a:extLst>
              <a:ext uri="{FF2B5EF4-FFF2-40B4-BE49-F238E27FC236}">
                <a16:creationId xmlns:a16="http://schemas.microsoft.com/office/drawing/2014/main" id="{BB787739-9FD0-43DB-A3D6-00F6CC64D081}"/>
              </a:ext>
            </a:extLst>
          </p:cNvPr>
          <p:cNvPicPr>
            <a:picLocks noChangeAspect="1"/>
          </p:cNvPicPr>
          <p:nvPr/>
        </p:nvPicPr>
        <p:blipFill>
          <a:blip r:embed="rId4"/>
          <a:stretch>
            <a:fillRect/>
          </a:stretch>
        </p:blipFill>
        <p:spPr>
          <a:xfrm>
            <a:off x="0" y="3499496"/>
            <a:ext cx="12192000" cy="551871"/>
          </a:xfrm>
          <a:prstGeom prst="rect">
            <a:avLst/>
          </a:prstGeom>
        </p:spPr>
      </p:pic>
    </p:spTree>
    <p:extLst>
      <p:ext uri="{BB962C8B-B14F-4D97-AF65-F5344CB8AC3E}">
        <p14:creationId xmlns:p14="http://schemas.microsoft.com/office/powerpoint/2010/main" val="2972282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eri Yeniden Kullanımının Potansiyelinden Yararlanın">
            <a:extLst>
              <a:ext uri="{FF2B5EF4-FFF2-40B4-BE49-F238E27FC236}">
                <a16:creationId xmlns:a16="http://schemas.microsoft.com/office/drawing/2014/main" id="{BF4841E0-667E-491C-81F5-410A18ACC6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10550" y="76200"/>
            <a:ext cx="3867150" cy="27791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liyet Tasarrufu">
            <a:extLst>
              <a:ext uri="{FF2B5EF4-FFF2-40B4-BE49-F238E27FC236}">
                <a16:creationId xmlns:a16="http://schemas.microsoft.com/office/drawing/2014/main" id="{EF7771E5-BD3D-440A-A74A-0884B6B8F7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113" y="1828366"/>
            <a:ext cx="3686175" cy="26491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1AD7AB-3F68-447E-BF32-DC40D642BB8F}"/>
              </a:ext>
            </a:extLst>
          </p:cNvPr>
          <p:cNvSpPr txBox="1"/>
          <p:nvPr/>
        </p:nvSpPr>
        <p:spPr>
          <a:xfrm>
            <a:off x="3048000" y="1951672"/>
            <a:ext cx="6096000" cy="1477328"/>
          </a:xfrm>
          <a:prstGeom prst="rect">
            <a:avLst/>
          </a:prstGeom>
          <a:noFill/>
        </p:spPr>
        <p:txBody>
          <a:bodyPr wrap="square">
            <a:spAutoFit/>
          </a:bodyPr>
          <a:lstStyle/>
          <a:p>
            <a:pPr algn="l"/>
            <a:r>
              <a:rPr lang="en-GB" b="1" i="0" dirty="0" err="1">
                <a:solidFill>
                  <a:schemeClr val="bg1"/>
                </a:solidFill>
                <a:effectLst/>
                <a:latin typeface="Roboto" panose="02000000000000000000" pitchFamily="2" charset="0"/>
              </a:rPr>
              <a:t>Maliyet</a:t>
            </a:r>
            <a:r>
              <a:rPr lang="en-GB" b="1" i="0" dirty="0">
                <a:solidFill>
                  <a:schemeClr val="bg1"/>
                </a:solidFill>
                <a:effectLst/>
                <a:latin typeface="Roboto" panose="02000000000000000000" pitchFamily="2" charset="0"/>
              </a:rPr>
              <a:t> </a:t>
            </a:r>
            <a:r>
              <a:rPr lang="en-GB" b="1" i="0" dirty="0" err="1">
                <a:solidFill>
                  <a:schemeClr val="bg1"/>
                </a:solidFill>
                <a:effectLst/>
                <a:latin typeface="Roboto" panose="02000000000000000000" pitchFamily="2" charset="0"/>
              </a:rPr>
              <a:t>Tasarrufu</a:t>
            </a:r>
            <a:endParaRPr lang="en-GB" b="1" i="0" dirty="0">
              <a:solidFill>
                <a:schemeClr val="bg1"/>
              </a:solidFill>
              <a:effectLst/>
              <a:latin typeface="Roboto" panose="02000000000000000000" pitchFamily="2" charset="0"/>
            </a:endParaRPr>
          </a:p>
          <a:p>
            <a:pPr algn="l"/>
            <a:r>
              <a:rPr lang="en-GB" i="0" dirty="0">
                <a:solidFill>
                  <a:schemeClr val="bg1"/>
                </a:solidFill>
                <a:effectLst/>
              </a:rPr>
              <a:t>Veri </a:t>
            </a:r>
            <a:r>
              <a:rPr lang="en-GB" i="0" dirty="0" err="1">
                <a:solidFill>
                  <a:schemeClr val="bg1"/>
                </a:solidFill>
                <a:effectLst/>
              </a:rPr>
              <a:t>toplama</a:t>
            </a:r>
            <a:r>
              <a:rPr lang="en-GB" i="0" dirty="0">
                <a:solidFill>
                  <a:schemeClr val="bg1"/>
                </a:solidFill>
                <a:effectLst/>
              </a:rPr>
              <a:t>, </a:t>
            </a:r>
            <a:r>
              <a:rPr lang="en-GB" i="0" dirty="0" err="1">
                <a:solidFill>
                  <a:schemeClr val="bg1"/>
                </a:solidFill>
                <a:effectLst/>
              </a:rPr>
              <a:t>depolama</a:t>
            </a:r>
            <a:r>
              <a:rPr lang="en-GB" i="0" dirty="0">
                <a:solidFill>
                  <a:schemeClr val="bg1"/>
                </a:solidFill>
                <a:effectLst/>
              </a:rPr>
              <a:t> </a:t>
            </a:r>
            <a:r>
              <a:rPr lang="en-GB" i="0" dirty="0" err="1">
                <a:solidFill>
                  <a:schemeClr val="bg1"/>
                </a:solidFill>
                <a:effectLst/>
              </a:rPr>
              <a:t>ve</a:t>
            </a:r>
            <a:r>
              <a:rPr lang="en-GB" i="0" dirty="0">
                <a:solidFill>
                  <a:schemeClr val="bg1"/>
                </a:solidFill>
                <a:effectLst/>
              </a:rPr>
              <a:t> </a:t>
            </a:r>
            <a:r>
              <a:rPr lang="en-GB" i="0" dirty="0" err="1">
                <a:solidFill>
                  <a:schemeClr val="bg1"/>
                </a:solidFill>
                <a:effectLst/>
              </a:rPr>
              <a:t>işlemeyle</a:t>
            </a:r>
            <a:r>
              <a:rPr lang="en-GB" i="0" dirty="0">
                <a:solidFill>
                  <a:schemeClr val="bg1"/>
                </a:solidFill>
                <a:effectLst/>
              </a:rPr>
              <a:t> </a:t>
            </a:r>
            <a:r>
              <a:rPr lang="en-GB" i="0" dirty="0" err="1">
                <a:solidFill>
                  <a:schemeClr val="bg1"/>
                </a:solidFill>
                <a:effectLst/>
              </a:rPr>
              <a:t>bağlantılı</a:t>
            </a:r>
            <a:r>
              <a:rPr lang="en-GB" i="0" dirty="0">
                <a:solidFill>
                  <a:schemeClr val="bg1"/>
                </a:solidFill>
                <a:effectLst/>
              </a:rPr>
              <a:t> </a:t>
            </a:r>
            <a:r>
              <a:rPr lang="en-GB" i="0" dirty="0" err="1">
                <a:solidFill>
                  <a:schemeClr val="bg1"/>
                </a:solidFill>
                <a:effectLst/>
              </a:rPr>
              <a:t>masrafları</a:t>
            </a:r>
            <a:r>
              <a:rPr lang="en-GB" i="0" dirty="0">
                <a:solidFill>
                  <a:schemeClr val="bg1"/>
                </a:solidFill>
                <a:effectLst/>
              </a:rPr>
              <a:t> </a:t>
            </a:r>
            <a:r>
              <a:rPr lang="en-GB" i="0" dirty="0" err="1">
                <a:solidFill>
                  <a:schemeClr val="bg1"/>
                </a:solidFill>
                <a:effectLst/>
              </a:rPr>
              <a:t>etkili</a:t>
            </a:r>
            <a:r>
              <a:rPr lang="en-GB" i="0" dirty="0">
                <a:solidFill>
                  <a:schemeClr val="bg1"/>
                </a:solidFill>
                <a:effectLst/>
              </a:rPr>
              <a:t> </a:t>
            </a:r>
            <a:r>
              <a:rPr lang="en-GB" i="0" dirty="0" err="1">
                <a:solidFill>
                  <a:schemeClr val="bg1"/>
                </a:solidFill>
                <a:effectLst/>
              </a:rPr>
              <a:t>bir</a:t>
            </a:r>
            <a:r>
              <a:rPr lang="en-GB" i="0" dirty="0">
                <a:solidFill>
                  <a:schemeClr val="bg1"/>
                </a:solidFill>
                <a:effectLst/>
              </a:rPr>
              <a:t> </a:t>
            </a:r>
            <a:r>
              <a:rPr lang="en-GB" i="0" dirty="0" err="1">
                <a:solidFill>
                  <a:schemeClr val="bg1"/>
                </a:solidFill>
                <a:effectLst/>
              </a:rPr>
              <a:t>şekilde</a:t>
            </a:r>
            <a:r>
              <a:rPr lang="en-GB" i="0" dirty="0">
                <a:solidFill>
                  <a:schemeClr val="bg1"/>
                </a:solidFill>
                <a:effectLst/>
              </a:rPr>
              <a:t> </a:t>
            </a:r>
            <a:r>
              <a:rPr lang="en-GB" i="0" dirty="0" err="1">
                <a:solidFill>
                  <a:schemeClr val="bg1"/>
                </a:solidFill>
                <a:effectLst/>
              </a:rPr>
              <a:t>en</a:t>
            </a:r>
            <a:r>
              <a:rPr lang="en-GB" i="0" dirty="0">
                <a:solidFill>
                  <a:schemeClr val="bg1"/>
                </a:solidFill>
                <a:effectLst/>
              </a:rPr>
              <a:t> </a:t>
            </a:r>
            <a:r>
              <a:rPr lang="en-GB" i="0" dirty="0" err="1">
                <a:solidFill>
                  <a:schemeClr val="bg1"/>
                </a:solidFill>
                <a:effectLst/>
              </a:rPr>
              <a:t>aza</a:t>
            </a:r>
            <a:r>
              <a:rPr lang="en-GB" i="0" dirty="0">
                <a:solidFill>
                  <a:schemeClr val="bg1"/>
                </a:solidFill>
                <a:effectLst/>
              </a:rPr>
              <a:t> </a:t>
            </a:r>
            <a:r>
              <a:rPr lang="en-GB" i="0" dirty="0" err="1">
                <a:solidFill>
                  <a:schemeClr val="bg1"/>
                </a:solidFill>
                <a:effectLst/>
              </a:rPr>
              <a:t>indirin</a:t>
            </a:r>
            <a:r>
              <a:rPr lang="en-GB" i="0" dirty="0">
                <a:solidFill>
                  <a:schemeClr val="bg1"/>
                </a:solidFill>
                <a:effectLst/>
              </a:rPr>
              <a:t>. </a:t>
            </a:r>
            <a:r>
              <a:rPr lang="en-GB" i="0" dirty="0" err="1">
                <a:solidFill>
                  <a:schemeClr val="bg1"/>
                </a:solidFill>
                <a:effectLst/>
              </a:rPr>
              <a:t>Önemli</a:t>
            </a:r>
            <a:r>
              <a:rPr lang="en-GB" i="0" dirty="0">
                <a:solidFill>
                  <a:schemeClr val="bg1"/>
                </a:solidFill>
                <a:effectLst/>
              </a:rPr>
              <a:t> </a:t>
            </a:r>
            <a:r>
              <a:rPr lang="en-GB" i="0" dirty="0" err="1">
                <a:solidFill>
                  <a:schemeClr val="bg1"/>
                </a:solidFill>
                <a:effectLst/>
              </a:rPr>
              <a:t>miktarda</a:t>
            </a:r>
            <a:r>
              <a:rPr lang="en-GB" i="0" dirty="0">
                <a:solidFill>
                  <a:schemeClr val="bg1"/>
                </a:solidFill>
                <a:effectLst/>
              </a:rPr>
              <a:t> </a:t>
            </a:r>
            <a:r>
              <a:rPr lang="en-GB" i="0" dirty="0" err="1">
                <a:solidFill>
                  <a:schemeClr val="bg1"/>
                </a:solidFill>
                <a:effectLst/>
              </a:rPr>
              <a:t>veriyle</a:t>
            </a:r>
            <a:r>
              <a:rPr lang="en-GB" i="0" dirty="0">
                <a:solidFill>
                  <a:schemeClr val="bg1"/>
                </a:solidFill>
                <a:effectLst/>
              </a:rPr>
              <a:t> </a:t>
            </a:r>
            <a:r>
              <a:rPr lang="en-GB" i="0" dirty="0" err="1">
                <a:solidFill>
                  <a:schemeClr val="bg1"/>
                </a:solidFill>
                <a:effectLst/>
              </a:rPr>
              <a:t>uğraşırken</a:t>
            </a:r>
            <a:r>
              <a:rPr lang="en-GB" i="0" dirty="0">
                <a:solidFill>
                  <a:schemeClr val="bg1"/>
                </a:solidFill>
                <a:effectLst/>
              </a:rPr>
              <a:t> </a:t>
            </a:r>
            <a:r>
              <a:rPr lang="en-GB" i="0" dirty="0" err="1">
                <a:solidFill>
                  <a:schemeClr val="bg1"/>
                </a:solidFill>
                <a:effectLst/>
              </a:rPr>
              <a:t>veya</a:t>
            </a:r>
            <a:r>
              <a:rPr lang="en-GB" i="0" dirty="0">
                <a:solidFill>
                  <a:schemeClr val="bg1"/>
                </a:solidFill>
                <a:effectLst/>
              </a:rPr>
              <a:t> </a:t>
            </a:r>
            <a:r>
              <a:rPr lang="en-GB" i="0" dirty="0" err="1">
                <a:solidFill>
                  <a:schemeClr val="bg1"/>
                </a:solidFill>
                <a:effectLst/>
              </a:rPr>
              <a:t>birden</a:t>
            </a:r>
            <a:r>
              <a:rPr lang="en-GB" i="0" dirty="0">
                <a:solidFill>
                  <a:schemeClr val="bg1"/>
                </a:solidFill>
                <a:effectLst/>
              </a:rPr>
              <a:t> </a:t>
            </a:r>
            <a:r>
              <a:rPr lang="en-GB" i="0" dirty="0" err="1">
                <a:solidFill>
                  <a:schemeClr val="bg1"/>
                </a:solidFill>
                <a:effectLst/>
              </a:rPr>
              <a:t>fazla</a:t>
            </a:r>
            <a:r>
              <a:rPr lang="en-GB" i="0" dirty="0">
                <a:solidFill>
                  <a:schemeClr val="bg1"/>
                </a:solidFill>
                <a:effectLst/>
              </a:rPr>
              <a:t> </a:t>
            </a:r>
            <a:r>
              <a:rPr lang="en-GB" i="0" dirty="0" err="1">
                <a:solidFill>
                  <a:schemeClr val="bg1"/>
                </a:solidFill>
                <a:effectLst/>
              </a:rPr>
              <a:t>sistemde</a:t>
            </a:r>
            <a:r>
              <a:rPr lang="en-GB" i="0" dirty="0">
                <a:solidFill>
                  <a:schemeClr val="bg1"/>
                </a:solidFill>
                <a:effectLst/>
              </a:rPr>
              <a:t> </a:t>
            </a:r>
            <a:r>
              <a:rPr lang="en-GB" i="0" dirty="0" err="1">
                <a:solidFill>
                  <a:schemeClr val="bg1"/>
                </a:solidFill>
                <a:effectLst/>
              </a:rPr>
              <a:t>veri</a:t>
            </a:r>
            <a:r>
              <a:rPr lang="en-GB" i="0" dirty="0">
                <a:solidFill>
                  <a:schemeClr val="bg1"/>
                </a:solidFill>
                <a:effectLst/>
              </a:rPr>
              <a:t> </a:t>
            </a:r>
            <a:r>
              <a:rPr lang="en-GB" i="0" dirty="0" err="1">
                <a:solidFill>
                  <a:schemeClr val="bg1"/>
                </a:solidFill>
                <a:effectLst/>
              </a:rPr>
              <a:t>çoğaltılması</a:t>
            </a:r>
            <a:r>
              <a:rPr lang="en-GB" i="0" dirty="0">
                <a:solidFill>
                  <a:schemeClr val="bg1"/>
                </a:solidFill>
                <a:effectLst/>
              </a:rPr>
              <a:t> </a:t>
            </a:r>
            <a:r>
              <a:rPr lang="en-GB" i="0" dirty="0" err="1">
                <a:solidFill>
                  <a:schemeClr val="bg1"/>
                </a:solidFill>
                <a:effectLst/>
              </a:rPr>
              <a:t>gerektiğinde</a:t>
            </a:r>
            <a:r>
              <a:rPr lang="en-GB" i="0" dirty="0">
                <a:solidFill>
                  <a:schemeClr val="bg1"/>
                </a:solidFill>
                <a:effectLst/>
              </a:rPr>
              <a:t> </a:t>
            </a:r>
            <a:r>
              <a:rPr lang="en-GB" i="0" dirty="0" err="1">
                <a:solidFill>
                  <a:schemeClr val="bg1"/>
                </a:solidFill>
                <a:effectLst/>
              </a:rPr>
              <a:t>kritik</a:t>
            </a:r>
            <a:r>
              <a:rPr lang="en-GB" i="0" dirty="0">
                <a:solidFill>
                  <a:schemeClr val="bg1"/>
                </a:solidFill>
                <a:effectLst/>
              </a:rPr>
              <a:t> </a:t>
            </a:r>
            <a:r>
              <a:rPr lang="en-GB" i="0" dirty="0" err="1">
                <a:solidFill>
                  <a:schemeClr val="bg1"/>
                </a:solidFill>
                <a:effectLst/>
              </a:rPr>
              <a:t>öneme</a:t>
            </a:r>
            <a:r>
              <a:rPr lang="en-GB" i="0" dirty="0">
                <a:solidFill>
                  <a:schemeClr val="bg1"/>
                </a:solidFill>
                <a:effectLst/>
              </a:rPr>
              <a:t> </a:t>
            </a:r>
            <a:r>
              <a:rPr lang="en-GB" i="0" dirty="0" err="1">
                <a:solidFill>
                  <a:schemeClr val="bg1"/>
                </a:solidFill>
                <a:effectLst/>
              </a:rPr>
              <a:t>sahiptir</a:t>
            </a:r>
            <a:r>
              <a:rPr lang="en-GB" i="0" dirty="0">
                <a:solidFill>
                  <a:schemeClr val="bg1"/>
                </a:solidFill>
                <a:effectLst/>
              </a:rPr>
              <a:t>.</a:t>
            </a:r>
          </a:p>
        </p:txBody>
      </p:sp>
      <p:pic>
        <p:nvPicPr>
          <p:cNvPr id="7174" name="Picture 6" descr="Zaman Verimliliği">
            <a:extLst>
              <a:ext uri="{FF2B5EF4-FFF2-40B4-BE49-F238E27FC236}">
                <a16:creationId xmlns:a16="http://schemas.microsoft.com/office/drawing/2014/main" id="{C9B0A3C5-AC7B-486C-BCB9-DED368BC29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2500" y="3691152"/>
            <a:ext cx="3505200" cy="25190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4DD69C-D5DA-4807-8403-A97323A5CCC4}"/>
              </a:ext>
            </a:extLst>
          </p:cNvPr>
          <p:cNvSpPr txBox="1"/>
          <p:nvPr/>
        </p:nvSpPr>
        <p:spPr>
          <a:xfrm>
            <a:off x="4119562" y="3552306"/>
            <a:ext cx="6096000" cy="1200329"/>
          </a:xfrm>
          <a:prstGeom prst="rect">
            <a:avLst/>
          </a:prstGeom>
          <a:noFill/>
        </p:spPr>
        <p:txBody>
          <a:bodyPr wrap="square">
            <a:spAutoFit/>
          </a:bodyPr>
          <a:lstStyle/>
          <a:p>
            <a:pPr algn="l"/>
            <a:r>
              <a:rPr lang="en-GB" b="1" i="0" dirty="0">
                <a:solidFill>
                  <a:srgbClr val="141617"/>
                </a:solidFill>
                <a:effectLst/>
                <a:latin typeface="Roboto" panose="02000000000000000000" pitchFamily="2" charset="0"/>
              </a:rPr>
              <a:t>Zaman </a:t>
            </a:r>
            <a:r>
              <a:rPr lang="en-GB" b="1" i="0" dirty="0" err="1">
                <a:solidFill>
                  <a:srgbClr val="141617"/>
                </a:solidFill>
                <a:effectLst/>
                <a:latin typeface="Roboto" panose="02000000000000000000" pitchFamily="2" charset="0"/>
              </a:rPr>
              <a:t>Verimliliği</a:t>
            </a:r>
            <a:endParaRPr lang="en-GB" b="1" i="0" dirty="0">
              <a:solidFill>
                <a:srgbClr val="141617"/>
              </a:solidFill>
              <a:effectLst/>
              <a:latin typeface="Roboto" panose="02000000000000000000" pitchFamily="2" charset="0"/>
            </a:endParaRPr>
          </a:p>
          <a:p>
            <a:pPr algn="l"/>
            <a:r>
              <a:rPr lang="en-GB" b="0" i="0" dirty="0" err="1">
                <a:effectLst/>
                <a:latin typeface="Tw Cen MT" panose="020B0602020104020603" pitchFamily="34" charset="0"/>
              </a:rPr>
              <a:t>Sıfırdan</a:t>
            </a:r>
            <a:r>
              <a:rPr lang="en-GB" b="0" i="0" dirty="0">
                <a:effectLst/>
                <a:latin typeface="Tw Cen MT" panose="020B0602020104020603" pitchFamily="34" charset="0"/>
              </a:rPr>
              <a:t> </a:t>
            </a:r>
            <a:r>
              <a:rPr lang="en-GB" b="0" i="0" dirty="0" err="1">
                <a:effectLst/>
                <a:latin typeface="Tw Cen MT" panose="020B0602020104020603" pitchFamily="34" charset="0"/>
              </a:rPr>
              <a:t>başlama</a:t>
            </a:r>
            <a:r>
              <a:rPr lang="en-GB" b="0" i="0" dirty="0">
                <a:effectLst/>
                <a:latin typeface="Tw Cen MT" panose="020B0602020104020603" pitchFamily="34" charset="0"/>
              </a:rPr>
              <a:t> </a:t>
            </a:r>
            <a:r>
              <a:rPr lang="en-GB" b="0" i="0" dirty="0" err="1">
                <a:effectLst/>
                <a:latin typeface="Tw Cen MT" panose="020B0602020104020603" pitchFamily="34" charset="0"/>
              </a:rPr>
              <a:t>ihtiyacını</a:t>
            </a:r>
            <a:r>
              <a:rPr lang="en-GB" b="0" i="0" dirty="0">
                <a:effectLst/>
                <a:latin typeface="Tw Cen MT" panose="020B0602020104020603" pitchFamily="34" charset="0"/>
              </a:rPr>
              <a:t> </a:t>
            </a:r>
            <a:r>
              <a:rPr lang="en-GB" b="0" i="0" dirty="0" err="1">
                <a:effectLst/>
                <a:latin typeface="Tw Cen MT" panose="020B0602020104020603" pitchFamily="34" charset="0"/>
              </a:rPr>
              <a:t>ortadan</a:t>
            </a:r>
            <a:r>
              <a:rPr lang="en-GB" b="0" i="0" dirty="0">
                <a:effectLst/>
                <a:latin typeface="Tw Cen MT" panose="020B0602020104020603" pitchFamily="34" charset="0"/>
              </a:rPr>
              <a:t> </a:t>
            </a:r>
            <a:r>
              <a:rPr lang="en-GB" b="0" i="0" dirty="0" err="1">
                <a:effectLst/>
                <a:latin typeface="Tw Cen MT" panose="020B0602020104020603" pitchFamily="34" charset="0"/>
              </a:rPr>
              <a:t>kaldırarak</a:t>
            </a:r>
            <a:r>
              <a:rPr lang="en-GB" b="0" i="0" dirty="0">
                <a:effectLst/>
                <a:latin typeface="Tw Cen MT" panose="020B0602020104020603" pitchFamily="34" charset="0"/>
              </a:rPr>
              <a:t> </a:t>
            </a:r>
            <a:r>
              <a:rPr lang="en-GB" b="0" i="0" dirty="0" err="1">
                <a:effectLst/>
                <a:latin typeface="Tw Cen MT" panose="020B0602020104020603" pitchFamily="34" charset="0"/>
              </a:rPr>
              <a:t>şirketlerin</a:t>
            </a:r>
            <a:r>
              <a:rPr lang="en-GB" b="0" i="0" dirty="0">
                <a:effectLst/>
                <a:latin typeface="Tw Cen MT" panose="020B0602020104020603" pitchFamily="34" charset="0"/>
              </a:rPr>
              <a:t> </a:t>
            </a:r>
            <a:r>
              <a:rPr lang="en-GB" b="0" i="0" dirty="0" err="1">
                <a:effectLst/>
                <a:latin typeface="Tw Cen MT" panose="020B0602020104020603" pitchFamily="34" charset="0"/>
              </a:rPr>
              <a:t>değerli</a:t>
            </a:r>
            <a:r>
              <a:rPr lang="en-GB" b="0" i="0" dirty="0">
                <a:effectLst/>
                <a:latin typeface="Tw Cen MT" panose="020B0602020104020603" pitchFamily="34" charset="0"/>
              </a:rPr>
              <a:t> </a:t>
            </a:r>
            <a:r>
              <a:rPr lang="en-GB" b="0" i="0" dirty="0" err="1">
                <a:effectLst/>
                <a:latin typeface="Tw Cen MT" panose="020B0602020104020603" pitchFamily="34" charset="0"/>
              </a:rPr>
              <a:t>zamanlarından</a:t>
            </a:r>
            <a:r>
              <a:rPr lang="en-GB" b="0" i="0" dirty="0">
                <a:effectLst/>
                <a:latin typeface="Tw Cen MT" panose="020B0602020104020603" pitchFamily="34" charset="0"/>
              </a:rPr>
              <a:t> </a:t>
            </a:r>
            <a:r>
              <a:rPr lang="en-GB" b="0" i="0" dirty="0" err="1">
                <a:effectLst/>
                <a:latin typeface="Tw Cen MT" panose="020B0602020104020603" pitchFamily="34" charset="0"/>
              </a:rPr>
              <a:t>tasarruf</a:t>
            </a:r>
            <a:r>
              <a:rPr lang="en-GB" b="0" i="0" dirty="0">
                <a:effectLst/>
                <a:latin typeface="Tw Cen MT" panose="020B0602020104020603" pitchFamily="34" charset="0"/>
              </a:rPr>
              <a:t> </a:t>
            </a:r>
            <a:r>
              <a:rPr lang="en-GB" b="0" i="0" dirty="0" err="1">
                <a:effectLst/>
                <a:latin typeface="Tw Cen MT" panose="020B0602020104020603" pitchFamily="34" charset="0"/>
              </a:rPr>
              <a:t>etmesini</a:t>
            </a:r>
            <a:r>
              <a:rPr lang="en-GB" b="0" i="0" dirty="0">
                <a:effectLst/>
                <a:latin typeface="Tw Cen MT" panose="020B0602020104020603" pitchFamily="34" charset="0"/>
              </a:rPr>
              <a:t> </a:t>
            </a:r>
            <a:r>
              <a:rPr lang="en-GB" b="0" i="0" dirty="0" err="1">
                <a:effectLst/>
                <a:latin typeface="Tw Cen MT" panose="020B0602020104020603" pitchFamily="34" charset="0"/>
              </a:rPr>
              <a:t>sağlayın</a:t>
            </a:r>
            <a:r>
              <a:rPr lang="en-GB" b="0" i="0" dirty="0">
                <a:effectLst/>
                <a:latin typeface="Tw Cen MT" panose="020B0602020104020603" pitchFamily="34" charset="0"/>
              </a:rPr>
              <a:t> </a:t>
            </a:r>
            <a:r>
              <a:rPr lang="en-GB" b="0" i="0" dirty="0" err="1">
                <a:effectLst/>
                <a:latin typeface="Tw Cen MT" panose="020B0602020104020603" pitchFamily="34" charset="0"/>
              </a:rPr>
              <a:t>ve</a:t>
            </a:r>
            <a:r>
              <a:rPr lang="en-GB" b="0" i="0" dirty="0">
                <a:effectLst/>
                <a:latin typeface="Tw Cen MT" panose="020B0602020104020603" pitchFamily="34" charset="0"/>
              </a:rPr>
              <a:t> </a:t>
            </a:r>
            <a:r>
              <a:rPr lang="en-GB" b="0" i="0" dirty="0" err="1">
                <a:effectLst/>
                <a:latin typeface="Tw Cen MT" panose="020B0602020104020603" pitchFamily="34" charset="0"/>
              </a:rPr>
              <a:t>daha</a:t>
            </a:r>
            <a:r>
              <a:rPr lang="en-GB" b="0" i="0" dirty="0">
                <a:effectLst/>
                <a:latin typeface="Tw Cen MT" panose="020B0602020104020603" pitchFamily="34" charset="0"/>
              </a:rPr>
              <a:t> </a:t>
            </a:r>
            <a:r>
              <a:rPr lang="en-GB" b="0" i="0" dirty="0" err="1">
                <a:effectLst/>
                <a:latin typeface="Tw Cen MT" panose="020B0602020104020603" pitchFamily="34" charset="0"/>
              </a:rPr>
              <a:t>hızlı</a:t>
            </a:r>
            <a:r>
              <a:rPr lang="en-GB" b="0" i="0" dirty="0">
                <a:effectLst/>
                <a:latin typeface="Tw Cen MT" panose="020B0602020104020603" pitchFamily="34" charset="0"/>
              </a:rPr>
              <a:t> </a:t>
            </a:r>
            <a:r>
              <a:rPr lang="en-GB" b="0" i="0" dirty="0" err="1">
                <a:effectLst/>
                <a:latin typeface="Tw Cen MT" panose="020B0602020104020603" pitchFamily="34" charset="0"/>
              </a:rPr>
              <a:t>karar</a:t>
            </a:r>
            <a:r>
              <a:rPr lang="en-GB" b="0" i="0" dirty="0">
                <a:effectLst/>
                <a:latin typeface="Tw Cen MT" panose="020B0602020104020603" pitchFamily="34" charset="0"/>
              </a:rPr>
              <a:t> </a:t>
            </a:r>
            <a:r>
              <a:rPr lang="en-GB" b="0" i="0" dirty="0" err="1">
                <a:effectLst/>
                <a:latin typeface="Tw Cen MT" panose="020B0602020104020603" pitchFamily="34" charset="0"/>
              </a:rPr>
              <a:t>almayı</a:t>
            </a:r>
            <a:r>
              <a:rPr lang="en-GB" b="0" i="0" dirty="0">
                <a:effectLst/>
                <a:latin typeface="Tw Cen MT" panose="020B0602020104020603" pitchFamily="34" charset="0"/>
              </a:rPr>
              <a:t> </a:t>
            </a:r>
            <a:r>
              <a:rPr lang="en-GB" b="0" i="0" dirty="0" err="1">
                <a:effectLst/>
                <a:latin typeface="Tw Cen MT" panose="020B0602020104020603" pitchFamily="34" charset="0"/>
              </a:rPr>
              <a:t>ve</a:t>
            </a:r>
            <a:r>
              <a:rPr lang="en-GB" b="0" i="0" dirty="0">
                <a:effectLst/>
                <a:latin typeface="Tw Cen MT" panose="020B0602020104020603" pitchFamily="34" charset="0"/>
              </a:rPr>
              <a:t> </a:t>
            </a:r>
            <a:r>
              <a:rPr lang="en-GB" b="0" i="0" dirty="0" err="1">
                <a:effectLst/>
                <a:latin typeface="Tw Cen MT" panose="020B0602020104020603" pitchFamily="34" charset="0"/>
              </a:rPr>
              <a:t>daha</a:t>
            </a:r>
            <a:r>
              <a:rPr lang="en-GB" b="0" i="0" dirty="0">
                <a:effectLst/>
                <a:latin typeface="Tw Cen MT" panose="020B0602020104020603" pitchFamily="34" charset="0"/>
              </a:rPr>
              <a:t> </a:t>
            </a:r>
            <a:r>
              <a:rPr lang="en-GB" b="0" i="0" dirty="0" err="1">
                <a:effectLst/>
                <a:latin typeface="Tw Cen MT" panose="020B0602020104020603" pitchFamily="34" charset="0"/>
              </a:rPr>
              <a:t>kısa</a:t>
            </a:r>
            <a:r>
              <a:rPr lang="en-GB" b="0" i="0" dirty="0">
                <a:effectLst/>
                <a:latin typeface="Tw Cen MT" panose="020B0602020104020603" pitchFamily="34" charset="0"/>
              </a:rPr>
              <a:t> </a:t>
            </a:r>
            <a:r>
              <a:rPr lang="en-GB" b="0" i="0" dirty="0" err="1">
                <a:effectLst/>
                <a:latin typeface="Tw Cen MT" panose="020B0602020104020603" pitchFamily="34" charset="0"/>
              </a:rPr>
              <a:t>geliştirme</a:t>
            </a:r>
            <a:r>
              <a:rPr lang="en-GB" b="0" i="0" dirty="0">
                <a:effectLst/>
                <a:latin typeface="Tw Cen MT" panose="020B0602020104020603" pitchFamily="34" charset="0"/>
              </a:rPr>
              <a:t> </a:t>
            </a:r>
            <a:r>
              <a:rPr lang="en-GB" b="0" i="0" dirty="0" err="1">
                <a:effectLst/>
                <a:latin typeface="Tw Cen MT" panose="020B0602020104020603" pitchFamily="34" charset="0"/>
              </a:rPr>
              <a:t>döngülerini</a:t>
            </a:r>
            <a:r>
              <a:rPr lang="en-GB" b="0" i="0" dirty="0">
                <a:effectLst/>
                <a:latin typeface="Tw Cen MT" panose="020B0602020104020603" pitchFamily="34" charset="0"/>
              </a:rPr>
              <a:t> </a:t>
            </a:r>
            <a:r>
              <a:rPr lang="en-GB" b="0" i="0" dirty="0" err="1">
                <a:effectLst/>
                <a:latin typeface="Tw Cen MT" panose="020B0602020104020603" pitchFamily="34" charset="0"/>
              </a:rPr>
              <a:t>kolaylaştırın</a:t>
            </a:r>
            <a:r>
              <a:rPr lang="en-GB" b="0" i="0" dirty="0">
                <a:effectLst/>
                <a:latin typeface="Tw Cen MT" panose="020B0602020104020603" pitchFamily="34" charset="0"/>
              </a:rPr>
              <a:t>.</a:t>
            </a:r>
          </a:p>
        </p:txBody>
      </p:sp>
      <p:pic>
        <p:nvPicPr>
          <p:cNvPr id="7178" name="Picture 10" descr="Veri Kalitesini Artırın">
            <a:extLst>
              <a:ext uri="{FF2B5EF4-FFF2-40B4-BE49-F238E27FC236}">
                <a16:creationId xmlns:a16="http://schemas.microsoft.com/office/drawing/2014/main" id="{456D28D3-976C-49AE-B7BD-9951F5C8F5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725" y="4760024"/>
            <a:ext cx="2743200" cy="19714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58E0EA-9423-4EB4-8B88-42CED648D620}"/>
              </a:ext>
            </a:extLst>
          </p:cNvPr>
          <p:cNvSpPr txBox="1"/>
          <p:nvPr/>
        </p:nvSpPr>
        <p:spPr>
          <a:xfrm>
            <a:off x="2625328" y="4950687"/>
            <a:ext cx="7441406" cy="1908215"/>
          </a:xfrm>
          <a:prstGeom prst="rect">
            <a:avLst/>
          </a:prstGeom>
          <a:noFill/>
        </p:spPr>
        <p:txBody>
          <a:bodyPr wrap="square">
            <a:spAutoFit/>
          </a:bodyPr>
          <a:lstStyle/>
          <a:p>
            <a:pPr algn="l"/>
            <a:r>
              <a:rPr lang="en-GB" sz="2000" b="0" i="0" dirty="0">
                <a:solidFill>
                  <a:schemeClr val="bg1"/>
                </a:solidFill>
                <a:effectLst/>
              </a:rPr>
              <a:t>         </a:t>
            </a:r>
            <a:r>
              <a:rPr lang="en-GB" b="1" i="0" dirty="0">
                <a:solidFill>
                  <a:schemeClr val="bg1"/>
                </a:solidFill>
                <a:effectLst/>
                <a:latin typeface="Roboto" panose="02000000000000000000" pitchFamily="2" charset="0"/>
                <a:ea typeface="Roboto" panose="02000000000000000000" pitchFamily="2" charset="0"/>
              </a:rPr>
              <a:t>FRS </a:t>
            </a:r>
            <a:r>
              <a:rPr lang="en-GB" b="1" i="0" dirty="0" err="1">
                <a:solidFill>
                  <a:schemeClr val="bg1"/>
                </a:solidFill>
                <a:effectLst/>
                <a:latin typeface="Roboto" panose="02000000000000000000" pitchFamily="2" charset="0"/>
                <a:ea typeface="Roboto" panose="02000000000000000000" pitchFamily="2" charset="0"/>
              </a:rPr>
              <a:t>ile</a:t>
            </a:r>
            <a:r>
              <a:rPr lang="en-GB" b="1" i="0" dirty="0">
                <a:solidFill>
                  <a:schemeClr val="bg1"/>
                </a:solidFill>
                <a:effectLst/>
                <a:latin typeface="Roboto" panose="02000000000000000000" pitchFamily="2" charset="0"/>
                <a:ea typeface="Roboto" panose="02000000000000000000" pitchFamily="2" charset="0"/>
              </a:rPr>
              <a:t> Veri </a:t>
            </a:r>
            <a:r>
              <a:rPr lang="en-GB" b="1" i="0" dirty="0" err="1">
                <a:solidFill>
                  <a:schemeClr val="bg1"/>
                </a:solidFill>
                <a:effectLst/>
                <a:latin typeface="Roboto" panose="02000000000000000000" pitchFamily="2" charset="0"/>
                <a:ea typeface="Roboto" panose="02000000000000000000" pitchFamily="2" charset="0"/>
              </a:rPr>
              <a:t>Değerini</a:t>
            </a:r>
            <a:r>
              <a:rPr lang="en-GB" b="1" i="0" dirty="0">
                <a:solidFill>
                  <a:schemeClr val="bg1"/>
                </a:solidFill>
                <a:effectLst/>
                <a:latin typeface="Roboto" panose="02000000000000000000" pitchFamily="2" charset="0"/>
                <a:ea typeface="Roboto" panose="02000000000000000000" pitchFamily="2" charset="0"/>
              </a:rPr>
              <a:t> </a:t>
            </a:r>
            <a:r>
              <a:rPr lang="en-GB" b="1" i="0" dirty="0" err="1">
                <a:solidFill>
                  <a:schemeClr val="bg1"/>
                </a:solidFill>
                <a:effectLst/>
                <a:latin typeface="Roboto" panose="02000000000000000000" pitchFamily="2" charset="0"/>
                <a:ea typeface="Roboto" panose="02000000000000000000" pitchFamily="2" charset="0"/>
              </a:rPr>
              <a:t>Güçlendirme</a:t>
            </a:r>
            <a:endParaRPr lang="en-GB" b="1" i="0" dirty="0">
              <a:solidFill>
                <a:schemeClr val="bg1"/>
              </a:solidFill>
              <a:effectLst/>
              <a:latin typeface="Roboto" panose="02000000000000000000" pitchFamily="2" charset="0"/>
              <a:ea typeface="Roboto" panose="02000000000000000000" pitchFamily="2" charset="0"/>
            </a:endParaRPr>
          </a:p>
          <a:p>
            <a:pPr algn="l"/>
            <a:r>
              <a:rPr lang="en-GB" sz="1600" b="0" i="0" dirty="0">
                <a:effectLst/>
              </a:rPr>
              <a:t>FRS Veri </a:t>
            </a:r>
            <a:r>
              <a:rPr lang="en-GB" sz="1600" b="0" i="0" dirty="0" err="1">
                <a:effectLst/>
              </a:rPr>
              <a:t>Yeniden</a:t>
            </a:r>
            <a:r>
              <a:rPr lang="en-GB" sz="1600" b="0" i="0" dirty="0">
                <a:effectLst/>
              </a:rPr>
              <a:t> </a:t>
            </a:r>
            <a:r>
              <a:rPr lang="en-GB" sz="1600" b="0" i="0" dirty="0" err="1">
                <a:effectLst/>
              </a:rPr>
              <a:t>Kullanım</a:t>
            </a:r>
            <a:r>
              <a:rPr lang="en-GB" sz="1600" b="0" i="0" dirty="0">
                <a:effectLst/>
              </a:rPr>
              <a:t> </a:t>
            </a:r>
            <a:r>
              <a:rPr lang="en-GB" sz="1600" b="0" i="0" dirty="0" err="1">
                <a:effectLst/>
              </a:rPr>
              <a:t>Hizmetleri</a:t>
            </a:r>
            <a:r>
              <a:rPr lang="en-GB" sz="1600" b="0" i="0" dirty="0">
                <a:effectLst/>
              </a:rPr>
              <a:t>, </a:t>
            </a:r>
            <a:r>
              <a:rPr lang="en-GB" sz="1600" b="0" i="0" dirty="0" err="1">
                <a:effectLst/>
              </a:rPr>
              <a:t>şirketlere</a:t>
            </a:r>
            <a:r>
              <a:rPr lang="en-GB" sz="1600" b="0" i="0" dirty="0">
                <a:effectLst/>
              </a:rPr>
              <a:t> </a:t>
            </a:r>
            <a:r>
              <a:rPr lang="en-GB" sz="1600" b="0" i="0" dirty="0" err="1">
                <a:effectLst/>
              </a:rPr>
              <a:t>mevcut</a:t>
            </a:r>
            <a:r>
              <a:rPr lang="en-GB" sz="1600" b="0" i="0" dirty="0">
                <a:effectLst/>
              </a:rPr>
              <a:t> </a:t>
            </a:r>
            <a:r>
              <a:rPr lang="en-GB" sz="1600" b="0" i="0" dirty="0" err="1">
                <a:effectLst/>
              </a:rPr>
              <a:t>veri</a:t>
            </a:r>
            <a:r>
              <a:rPr lang="en-GB" sz="1600" b="0" i="0" dirty="0">
                <a:effectLst/>
              </a:rPr>
              <a:t> </a:t>
            </a:r>
            <a:r>
              <a:rPr lang="en-GB" sz="1600" b="0" i="0" dirty="0" err="1">
                <a:effectLst/>
              </a:rPr>
              <a:t>varlıklarını</a:t>
            </a:r>
            <a:r>
              <a:rPr lang="en-GB" sz="1600" b="0" i="0" dirty="0">
                <a:effectLst/>
              </a:rPr>
              <a:t> </a:t>
            </a:r>
            <a:r>
              <a:rPr lang="en-GB" sz="1600" b="0" i="0" dirty="0" err="1">
                <a:effectLst/>
              </a:rPr>
              <a:t>değerlendirmek</a:t>
            </a:r>
            <a:r>
              <a:rPr lang="en-GB" sz="1600" b="0" i="0" dirty="0">
                <a:effectLst/>
              </a:rPr>
              <a:t> </a:t>
            </a:r>
            <a:r>
              <a:rPr lang="en-GB" sz="1600" b="0" i="0" dirty="0" err="1">
                <a:effectLst/>
              </a:rPr>
              <a:t>için</a:t>
            </a:r>
            <a:r>
              <a:rPr lang="en-GB" sz="1600" b="0" i="0" dirty="0">
                <a:effectLst/>
              </a:rPr>
              <a:t> </a:t>
            </a:r>
            <a:r>
              <a:rPr lang="en-GB" sz="1600" b="0" i="0" dirty="0" err="1">
                <a:effectLst/>
              </a:rPr>
              <a:t>kapsamlı</a:t>
            </a:r>
            <a:r>
              <a:rPr lang="en-GB" sz="1600" b="0" i="0" dirty="0">
                <a:effectLst/>
              </a:rPr>
              <a:t> </a:t>
            </a:r>
            <a:r>
              <a:rPr lang="en-GB" sz="1600" b="0" i="0" dirty="0" err="1">
                <a:effectLst/>
              </a:rPr>
              <a:t>bir</a:t>
            </a:r>
            <a:r>
              <a:rPr lang="en-GB" sz="1600" b="0" i="0" dirty="0">
                <a:effectLst/>
              </a:rPr>
              <a:t> </a:t>
            </a:r>
            <a:r>
              <a:rPr lang="en-GB" sz="1600" b="0" i="0" dirty="0" err="1">
                <a:effectLst/>
              </a:rPr>
              <a:t>çözüm</a:t>
            </a:r>
            <a:r>
              <a:rPr lang="en-GB" sz="1600" b="0" i="0" dirty="0">
                <a:effectLst/>
              </a:rPr>
              <a:t> </a:t>
            </a:r>
            <a:r>
              <a:rPr lang="en-GB" sz="1600" b="0" i="0" dirty="0" err="1">
                <a:effectLst/>
              </a:rPr>
              <a:t>sunar</a:t>
            </a:r>
            <a:r>
              <a:rPr lang="en-GB" sz="1600" b="0" i="0" dirty="0">
                <a:effectLst/>
              </a:rPr>
              <a:t>. </a:t>
            </a:r>
            <a:r>
              <a:rPr lang="en-GB" sz="1600" b="0" i="0" dirty="0" err="1">
                <a:effectLst/>
              </a:rPr>
              <a:t>Verileri</a:t>
            </a:r>
            <a:r>
              <a:rPr lang="en-GB" sz="1600" b="0" i="0" dirty="0">
                <a:effectLst/>
              </a:rPr>
              <a:t> </a:t>
            </a:r>
            <a:r>
              <a:rPr lang="en-GB" sz="1600" b="0" i="0" dirty="0" err="1">
                <a:effectLst/>
              </a:rPr>
              <a:t>analiz</a:t>
            </a:r>
            <a:r>
              <a:rPr lang="en-GB" sz="1600" b="0" i="0" dirty="0">
                <a:effectLst/>
              </a:rPr>
              <a:t>, </a:t>
            </a:r>
            <a:r>
              <a:rPr lang="en-GB" sz="1600" b="0" i="0" dirty="0" err="1">
                <a:effectLst/>
              </a:rPr>
              <a:t>geliştirme</a:t>
            </a:r>
            <a:r>
              <a:rPr lang="en-GB" sz="1600" b="0" i="0" dirty="0">
                <a:effectLst/>
              </a:rPr>
              <a:t>, </a:t>
            </a:r>
            <a:r>
              <a:rPr lang="en-GB" sz="1600" b="0" i="0" dirty="0" err="1">
                <a:effectLst/>
              </a:rPr>
              <a:t>eğitim</a:t>
            </a:r>
            <a:r>
              <a:rPr lang="en-GB" sz="1600" b="0" i="0" dirty="0">
                <a:effectLst/>
              </a:rPr>
              <a:t> </a:t>
            </a:r>
            <a:r>
              <a:rPr lang="en-GB" sz="1600" b="0" i="0" dirty="0" err="1">
                <a:effectLst/>
              </a:rPr>
              <a:t>ve</a:t>
            </a:r>
            <a:r>
              <a:rPr lang="en-GB" sz="1600" b="0" i="0" dirty="0">
                <a:effectLst/>
              </a:rPr>
              <a:t> </a:t>
            </a:r>
            <a:r>
              <a:rPr lang="en-GB" sz="1600" b="0" i="0" dirty="0" err="1">
                <a:effectLst/>
              </a:rPr>
              <a:t>iş</a:t>
            </a:r>
            <a:r>
              <a:rPr lang="en-GB" sz="1600" b="0" i="0" dirty="0">
                <a:effectLst/>
              </a:rPr>
              <a:t> </a:t>
            </a:r>
            <a:r>
              <a:rPr lang="en-GB" sz="1600" b="0" i="0" dirty="0" err="1">
                <a:effectLst/>
              </a:rPr>
              <a:t>zekası</a:t>
            </a:r>
            <a:r>
              <a:rPr lang="en-GB" sz="1600" b="0" i="0" dirty="0">
                <a:effectLst/>
              </a:rPr>
              <a:t> </a:t>
            </a:r>
            <a:r>
              <a:rPr lang="en-GB" sz="1600" b="0" i="0" dirty="0" err="1">
                <a:effectLst/>
              </a:rPr>
              <a:t>için</a:t>
            </a:r>
            <a:r>
              <a:rPr lang="en-GB" sz="1600" b="0" i="0" dirty="0">
                <a:effectLst/>
              </a:rPr>
              <a:t> </a:t>
            </a:r>
            <a:r>
              <a:rPr lang="en-GB" sz="1600" b="0" i="0" dirty="0" err="1">
                <a:effectLst/>
              </a:rPr>
              <a:t>yeniden</a:t>
            </a:r>
            <a:r>
              <a:rPr lang="en-GB" sz="1600" b="0" i="0" dirty="0">
                <a:effectLst/>
              </a:rPr>
              <a:t> </a:t>
            </a:r>
            <a:r>
              <a:rPr lang="en-GB" sz="1600" b="0" i="0" dirty="0" err="1">
                <a:effectLst/>
              </a:rPr>
              <a:t>kullanarak</a:t>
            </a:r>
            <a:r>
              <a:rPr lang="en-GB" sz="1600" b="0" i="0" dirty="0">
                <a:effectLst/>
              </a:rPr>
              <a:t> </a:t>
            </a:r>
            <a:r>
              <a:rPr lang="en-GB" sz="1600" b="0" i="0" dirty="0" err="1">
                <a:effectLst/>
              </a:rPr>
              <a:t>maliyet</a:t>
            </a:r>
            <a:r>
              <a:rPr lang="en-GB" sz="1600" b="0" i="0" dirty="0">
                <a:effectLst/>
              </a:rPr>
              <a:t> </a:t>
            </a:r>
            <a:r>
              <a:rPr lang="en-GB" sz="1600" b="0" i="0" dirty="0" err="1">
                <a:effectLst/>
              </a:rPr>
              <a:t>tasarrufu</a:t>
            </a:r>
            <a:r>
              <a:rPr lang="en-GB" sz="1600" b="0" i="0" dirty="0">
                <a:effectLst/>
              </a:rPr>
              <a:t>, zaman </a:t>
            </a:r>
            <a:r>
              <a:rPr lang="en-GB" sz="1600" b="0" i="0" dirty="0" err="1">
                <a:effectLst/>
              </a:rPr>
              <a:t>verimliliği</a:t>
            </a:r>
            <a:r>
              <a:rPr lang="en-GB" sz="1600" b="0" i="0" dirty="0">
                <a:effectLst/>
              </a:rPr>
              <a:t>, </a:t>
            </a:r>
            <a:r>
              <a:rPr lang="en-GB" sz="1600" b="0" i="0" dirty="0" err="1">
                <a:effectLst/>
              </a:rPr>
              <a:t>iyileştirilmiş</a:t>
            </a:r>
            <a:r>
              <a:rPr lang="en-GB" sz="1600" b="0" i="0" dirty="0">
                <a:effectLst/>
              </a:rPr>
              <a:t> </a:t>
            </a:r>
            <a:r>
              <a:rPr lang="en-GB" sz="1600" b="0" i="0" dirty="0" err="1">
                <a:effectLst/>
              </a:rPr>
              <a:t>veri</a:t>
            </a:r>
            <a:r>
              <a:rPr lang="en-GB" sz="1600" b="0" i="0" dirty="0">
                <a:effectLst/>
              </a:rPr>
              <a:t> </a:t>
            </a:r>
            <a:r>
              <a:rPr lang="en-GB" sz="1600" b="0" i="0" dirty="0" err="1">
                <a:effectLst/>
              </a:rPr>
              <a:t>kalitesi</a:t>
            </a:r>
            <a:r>
              <a:rPr lang="en-GB" sz="1600" b="0" i="0" dirty="0">
                <a:effectLst/>
              </a:rPr>
              <a:t>, </a:t>
            </a:r>
            <a:r>
              <a:rPr lang="en-GB" sz="1600" b="0" i="0" dirty="0" err="1">
                <a:effectLst/>
              </a:rPr>
              <a:t>gelişmiş</a:t>
            </a:r>
            <a:r>
              <a:rPr lang="en-GB" sz="1600" b="0" i="0" dirty="0">
                <a:effectLst/>
              </a:rPr>
              <a:t> </a:t>
            </a:r>
            <a:r>
              <a:rPr lang="en-GB" sz="1600" b="0" i="0" dirty="0" err="1">
                <a:effectLst/>
              </a:rPr>
              <a:t>iş</a:t>
            </a:r>
            <a:r>
              <a:rPr lang="en-GB" sz="1600" b="0" i="0" dirty="0">
                <a:effectLst/>
              </a:rPr>
              <a:t> </a:t>
            </a:r>
            <a:r>
              <a:rPr lang="en-GB" sz="1600" b="0" i="0" dirty="0" err="1">
                <a:effectLst/>
              </a:rPr>
              <a:t>birliği</a:t>
            </a:r>
            <a:r>
              <a:rPr lang="en-GB" sz="1600" b="0" i="0" dirty="0">
                <a:effectLst/>
              </a:rPr>
              <a:t> </a:t>
            </a:r>
            <a:r>
              <a:rPr lang="en-GB" sz="1600" b="0" i="0" dirty="0" err="1">
                <a:effectLst/>
              </a:rPr>
              <a:t>ve</a:t>
            </a:r>
            <a:r>
              <a:rPr lang="en-GB" sz="1600" b="0" i="0" dirty="0">
                <a:effectLst/>
              </a:rPr>
              <a:t> </a:t>
            </a:r>
            <a:r>
              <a:rPr lang="en-GB" sz="1600" b="0" i="0" dirty="0" err="1">
                <a:effectLst/>
              </a:rPr>
              <a:t>yenilikçi</a:t>
            </a:r>
            <a:r>
              <a:rPr lang="en-GB" sz="1600" b="0" i="0" dirty="0">
                <a:effectLst/>
              </a:rPr>
              <a:t> </a:t>
            </a:r>
            <a:r>
              <a:rPr lang="en-GB" sz="1600" b="0" i="0" dirty="0" err="1">
                <a:effectLst/>
              </a:rPr>
              <a:t>içgörülerin</a:t>
            </a:r>
            <a:r>
              <a:rPr lang="en-GB" sz="1600" b="0" i="0" dirty="0">
                <a:effectLst/>
              </a:rPr>
              <a:t> </a:t>
            </a:r>
            <a:r>
              <a:rPr lang="en-GB" sz="1600" b="0" i="0" dirty="0" err="1">
                <a:effectLst/>
              </a:rPr>
              <a:t>keşfini</a:t>
            </a:r>
            <a:r>
              <a:rPr lang="en-GB" sz="1600" b="0" i="0" dirty="0">
                <a:effectLst/>
              </a:rPr>
              <a:t> </a:t>
            </a:r>
            <a:r>
              <a:rPr lang="en-GB" sz="1600" b="0" i="0" dirty="0" err="1">
                <a:effectLst/>
              </a:rPr>
              <a:t>sağlayın</a:t>
            </a:r>
            <a:r>
              <a:rPr lang="en-GB" sz="1600" b="0" i="0" dirty="0">
                <a:effectLst/>
              </a:rPr>
              <a:t>. </a:t>
            </a:r>
            <a:r>
              <a:rPr lang="en-GB" sz="1600" b="0" i="0" dirty="0" err="1">
                <a:effectLst/>
              </a:rPr>
              <a:t>FRS’nin</a:t>
            </a:r>
            <a:r>
              <a:rPr lang="en-GB" sz="1600" b="0" i="0" dirty="0">
                <a:effectLst/>
              </a:rPr>
              <a:t> </a:t>
            </a:r>
            <a:r>
              <a:rPr lang="en-GB" sz="1600" b="0" i="0" dirty="0" err="1">
                <a:effectLst/>
              </a:rPr>
              <a:t>uzmanlığının</a:t>
            </a:r>
            <a:r>
              <a:rPr lang="en-GB" sz="1600" b="0" i="0" dirty="0">
                <a:effectLst/>
              </a:rPr>
              <a:t> </a:t>
            </a:r>
            <a:r>
              <a:rPr lang="en-GB" sz="1600" b="0" i="0" dirty="0" err="1">
                <a:effectLst/>
              </a:rPr>
              <a:t>yardımıyla</a:t>
            </a:r>
            <a:r>
              <a:rPr lang="en-GB" sz="1600" b="0" i="0" dirty="0">
                <a:effectLst/>
              </a:rPr>
              <a:t> </a:t>
            </a:r>
            <a:r>
              <a:rPr lang="en-GB" sz="1600" b="0" i="0" dirty="0" err="1">
                <a:effectLst/>
              </a:rPr>
              <a:t>verinin</a:t>
            </a:r>
            <a:r>
              <a:rPr lang="en-GB" sz="1600" b="0" i="0" dirty="0">
                <a:effectLst/>
              </a:rPr>
              <a:t> </a:t>
            </a:r>
            <a:r>
              <a:rPr lang="en-GB" sz="1600" b="0" i="0" dirty="0" err="1">
                <a:effectLst/>
              </a:rPr>
              <a:t>değerini</a:t>
            </a:r>
            <a:r>
              <a:rPr lang="en-GB" sz="1600" b="0" i="0" dirty="0">
                <a:effectLst/>
              </a:rPr>
              <a:t> </a:t>
            </a:r>
            <a:r>
              <a:rPr lang="en-GB" sz="1600" b="0" i="0" dirty="0" err="1">
                <a:effectLst/>
              </a:rPr>
              <a:t>artırın</a:t>
            </a:r>
            <a:r>
              <a:rPr lang="en-GB" sz="1600" b="0" i="0" dirty="0">
                <a:effectLst/>
              </a:rPr>
              <a:t> </a:t>
            </a:r>
            <a:r>
              <a:rPr lang="en-GB" sz="1600" b="0" i="0" dirty="0" err="1">
                <a:effectLst/>
              </a:rPr>
              <a:t>ve</a:t>
            </a:r>
            <a:r>
              <a:rPr lang="en-GB" sz="1600" b="0" i="0" dirty="0">
                <a:effectLst/>
              </a:rPr>
              <a:t> </a:t>
            </a:r>
            <a:r>
              <a:rPr lang="en-GB" sz="1600" b="0" i="0" dirty="0" err="1">
                <a:effectLst/>
              </a:rPr>
              <a:t>veri</a:t>
            </a:r>
            <a:r>
              <a:rPr lang="en-GB" sz="1600" b="0" i="0" dirty="0">
                <a:effectLst/>
              </a:rPr>
              <a:t> </a:t>
            </a:r>
            <a:r>
              <a:rPr lang="en-GB" sz="1600" b="0" i="0" dirty="0" err="1">
                <a:effectLst/>
              </a:rPr>
              <a:t>odaklı</a:t>
            </a:r>
            <a:r>
              <a:rPr lang="en-GB" sz="1600" b="0" i="0" dirty="0">
                <a:effectLst/>
              </a:rPr>
              <a:t> </a:t>
            </a:r>
            <a:r>
              <a:rPr lang="en-GB" sz="1600" b="0" i="0" dirty="0" err="1">
                <a:effectLst/>
              </a:rPr>
              <a:t>iş</a:t>
            </a:r>
            <a:r>
              <a:rPr lang="en-GB" sz="1600" b="0" i="0" dirty="0">
                <a:effectLst/>
              </a:rPr>
              <a:t> </a:t>
            </a:r>
            <a:r>
              <a:rPr lang="en-GB" sz="1600" b="0" i="0" dirty="0" err="1">
                <a:effectLst/>
              </a:rPr>
              <a:t>ortamında</a:t>
            </a:r>
            <a:r>
              <a:rPr lang="en-GB" sz="1600" b="0" i="0" dirty="0">
                <a:effectLst/>
              </a:rPr>
              <a:t> </a:t>
            </a:r>
            <a:r>
              <a:rPr lang="en-GB" sz="1600" b="0" i="0" dirty="0" err="1">
                <a:effectLst/>
              </a:rPr>
              <a:t>rekabet</a:t>
            </a:r>
            <a:r>
              <a:rPr lang="en-GB" sz="1600" b="0" i="0" dirty="0">
                <a:effectLst/>
              </a:rPr>
              <a:t> </a:t>
            </a:r>
            <a:r>
              <a:rPr lang="en-GB" sz="1600" b="0" i="0" dirty="0" err="1">
                <a:effectLst/>
              </a:rPr>
              <a:t>avantajı</a:t>
            </a:r>
            <a:r>
              <a:rPr lang="en-GB" sz="1600" b="0" i="0" dirty="0">
                <a:effectLst/>
              </a:rPr>
              <a:t> </a:t>
            </a:r>
            <a:r>
              <a:rPr lang="en-GB" sz="1600" b="0" i="0" dirty="0" err="1">
                <a:effectLst/>
              </a:rPr>
              <a:t>elde</a:t>
            </a:r>
            <a:r>
              <a:rPr lang="en-GB" sz="1600" b="0" i="0" dirty="0">
                <a:effectLst/>
              </a:rPr>
              <a:t> </a:t>
            </a:r>
            <a:r>
              <a:rPr lang="en-GB" sz="1600" b="0" i="0" dirty="0" err="1">
                <a:effectLst/>
              </a:rPr>
              <a:t>edin</a:t>
            </a:r>
            <a:r>
              <a:rPr lang="en-GB" sz="1600" b="0" i="0" dirty="0">
                <a:effectLst/>
              </a:rPr>
              <a:t>.</a:t>
            </a:r>
          </a:p>
          <a:p>
            <a:pPr algn="l"/>
            <a:endParaRPr lang="en-GB" b="0" i="0" dirty="0">
              <a:effectLst/>
              <a:latin typeface="Roboto" panose="02000000000000000000" pitchFamily="2" charset="0"/>
            </a:endParaRPr>
          </a:p>
        </p:txBody>
      </p:sp>
      <p:sp>
        <p:nvSpPr>
          <p:cNvPr id="20" name="TextBox 19">
            <a:extLst>
              <a:ext uri="{FF2B5EF4-FFF2-40B4-BE49-F238E27FC236}">
                <a16:creationId xmlns:a16="http://schemas.microsoft.com/office/drawing/2014/main" id="{6360D754-9F16-4BBD-B9A9-8ADE32739D16}"/>
              </a:ext>
            </a:extLst>
          </p:cNvPr>
          <p:cNvSpPr txBox="1"/>
          <p:nvPr/>
        </p:nvSpPr>
        <p:spPr>
          <a:xfrm>
            <a:off x="800100" y="270573"/>
            <a:ext cx="7153275" cy="1846659"/>
          </a:xfrm>
          <a:prstGeom prst="rect">
            <a:avLst/>
          </a:prstGeom>
          <a:noFill/>
        </p:spPr>
        <p:txBody>
          <a:bodyPr wrap="square">
            <a:spAutoFit/>
          </a:bodyPr>
          <a:lstStyle/>
          <a:p>
            <a:pPr algn="l"/>
            <a:r>
              <a:rPr lang="en-GB" b="1" i="0" dirty="0">
                <a:solidFill>
                  <a:srgbClr val="141617"/>
                </a:solidFill>
                <a:effectLst/>
                <a:latin typeface="Roboto" panose="02000000000000000000" pitchFamily="2" charset="0"/>
                <a:ea typeface="Roboto" panose="02000000000000000000" pitchFamily="2" charset="0"/>
              </a:rPr>
              <a:t>Veri </a:t>
            </a:r>
            <a:r>
              <a:rPr lang="en-GB" b="1" i="0" dirty="0" err="1">
                <a:solidFill>
                  <a:srgbClr val="141617"/>
                </a:solidFill>
                <a:effectLst/>
                <a:latin typeface="Roboto" panose="02000000000000000000" pitchFamily="2" charset="0"/>
                <a:ea typeface="Roboto" panose="02000000000000000000" pitchFamily="2" charset="0"/>
              </a:rPr>
              <a:t>Yeniden</a:t>
            </a:r>
            <a:r>
              <a:rPr lang="en-GB" b="1" i="0" dirty="0">
                <a:solidFill>
                  <a:srgbClr val="141617"/>
                </a:solidFill>
                <a:effectLst/>
                <a:latin typeface="Roboto" panose="02000000000000000000" pitchFamily="2" charset="0"/>
                <a:ea typeface="Roboto" panose="02000000000000000000" pitchFamily="2" charset="0"/>
              </a:rPr>
              <a:t> </a:t>
            </a:r>
            <a:r>
              <a:rPr lang="en-GB" b="1" i="0" dirty="0" err="1">
                <a:solidFill>
                  <a:srgbClr val="141617"/>
                </a:solidFill>
                <a:effectLst/>
                <a:latin typeface="Roboto" panose="02000000000000000000" pitchFamily="2" charset="0"/>
                <a:ea typeface="Roboto" panose="02000000000000000000" pitchFamily="2" charset="0"/>
              </a:rPr>
              <a:t>Kullanımı</a:t>
            </a:r>
            <a:endParaRPr lang="en-GB" b="1" i="0" dirty="0">
              <a:solidFill>
                <a:srgbClr val="141617"/>
              </a:solidFill>
              <a:effectLst/>
              <a:latin typeface="Roboto" panose="02000000000000000000" pitchFamily="2" charset="0"/>
              <a:ea typeface="Roboto" panose="02000000000000000000" pitchFamily="2" charset="0"/>
            </a:endParaRPr>
          </a:p>
          <a:p>
            <a:pPr algn="l"/>
            <a:r>
              <a:rPr lang="en-GB" sz="1600" b="1" i="0" dirty="0">
                <a:solidFill>
                  <a:srgbClr val="141617"/>
                </a:solidFill>
                <a:effectLst/>
              </a:rPr>
              <a:t>Veri </a:t>
            </a:r>
            <a:r>
              <a:rPr lang="en-GB" sz="1600" b="1" i="0" dirty="0" err="1">
                <a:solidFill>
                  <a:srgbClr val="141617"/>
                </a:solidFill>
                <a:effectLst/>
              </a:rPr>
              <a:t>Yeniden</a:t>
            </a:r>
            <a:r>
              <a:rPr lang="en-GB" sz="1600" b="1" i="0" dirty="0">
                <a:solidFill>
                  <a:srgbClr val="141617"/>
                </a:solidFill>
                <a:effectLst/>
              </a:rPr>
              <a:t> </a:t>
            </a:r>
            <a:r>
              <a:rPr lang="en-GB" sz="1600" b="1" i="0" dirty="0" err="1">
                <a:solidFill>
                  <a:srgbClr val="141617"/>
                </a:solidFill>
                <a:effectLst/>
              </a:rPr>
              <a:t>Kullanımıyla</a:t>
            </a:r>
            <a:r>
              <a:rPr lang="en-GB" sz="1600" b="1" i="0" dirty="0">
                <a:solidFill>
                  <a:srgbClr val="141617"/>
                </a:solidFill>
                <a:effectLst/>
              </a:rPr>
              <a:t> </a:t>
            </a:r>
            <a:r>
              <a:rPr lang="en-GB" sz="1600" b="1" i="0" dirty="0" err="1">
                <a:solidFill>
                  <a:srgbClr val="141617"/>
                </a:solidFill>
                <a:effectLst/>
              </a:rPr>
              <a:t>İçgörüleri</a:t>
            </a:r>
            <a:r>
              <a:rPr lang="en-GB" sz="1600" b="1" i="0" dirty="0">
                <a:solidFill>
                  <a:srgbClr val="141617"/>
                </a:solidFill>
                <a:effectLst/>
              </a:rPr>
              <a:t> </a:t>
            </a:r>
            <a:r>
              <a:rPr lang="en-GB" sz="1600" b="1" i="0" dirty="0" err="1">
                <a:solidFill>
                  <a:srgbClr val="141617"/>
                </a:solidFill>
                <a:effectLst/>
              </a:rPr>
              <a:t>Artırın</a:t>
            </a:r>
            <a:r>
              <a:rPr lang="en-GB" sz="1600" b="1" i="0" dirty="0">
                <a:solidFill>
                  <a:srgbClr val="141617"/>
                </a:solidFill>
                <a:effectLst/>
              </a:rPr>
              <a:t>, </a:t>
            </a:r>
            <a:r>
              <a:rPr lang="en-GB" sz="1600" b="1" i="0" dirty="0" err="1">
                <a:solidFill>
                  <a:srgbClr val="141617"/>
                </a:solidFill>
                <a:effectLst/>
              </a:rPr>
              <a:t>Yeniliği</a:t>
            </a:r>
            <a:r>
              <a:rPr lang="en-GB" sz="1600" b="1" i="0" dirty="0">
                <a:solidFill>
                  <a:srgbClr val="141617"/>
                </a:solidFill>
                <a:effectLst/>
              </a:rPr>
              <a:t> </a:t>
            </a:r>
            <a:r>
              <a:rPr lang="en-GB" sz="1600" b="1" i="0" dirty="0" err="1">
                <a:solidFill>
                  <a:srgbClr val="141617"/>
                </a:solidFill>
                <a:effectLst/>
              </a:rPr>
              <a:t>Hızlandırın</a:t>
            </a:r>
            <a:br>
              <a:rPr lang="en-GB" sz="1600" b="1" i="0" dirty="0">
                <a:solidFill>
                  <a:srgbClr val="141617"/>
                </a:solidFill>
                <a:effectLst/>
              </a:rPr>
            </a:br>
            <a:r>
              <a:rPr lang="en-GB" sz="1600" b="1" i="0" dirty="0" err="1">
                <a:solidFill>
                  <a:srgbClr val="141617"/>
                </a:solidFill>
                <a:effectLst/>
              </a:rPr>
              <a:t>Maksimum</a:t>
            </a:r>
            <a:r>
              <a:rPr lang="en-GB" sz="1600" b="1" i="0" dirty="0">
                <a:solidFill>
                  <a:srgbClr val="141617"/>
                </a:solidFill>
                <a:effectLst/>
              </a:rPr>
              <a:t> </a:t>
            </a:r>
            <a:r>
              <a:rPr lang="en-GB" sz="1600" b="1" i="0" dirty="0" err="1">
                <a:solidFill>
                  <a:srgbClr val="141617"/>
                </a:solidFill>
                <a:effectLst/>
              </a:rPr>
              <a:t>Etki</a:t>
            </a:r>
            <a:r>
              <a:rPr lang="en-GB" sz="1600" b="1" i="0" dirty="0">
                <a:solidFill>
                  <a:srgbClr val="141617"/>
                </a:solidFill>
                <a:effectLst/>
              </a:rPr>
              <a:t> </a:t>
            </a:r>
            <a:r>
              <a:rPr lang="en-GB" sz="1600" b="1" i="0" dirty="0" err="1">
                <a:solidFill>
                  <a:srgbClr val="141617"/>
                </a:solidFill>
                <a:effectLst/>
              </a:rPr>
              <a:t>İçin</a:t>
            </a:r>
            <a:r>
              <a:rPr lang="en-GB" sz="1600" b="1" i="0" dirty="0">
                <a:solidFill>
                  <a:srgbClr val="141617"/>
                </a:solidFill>
                <a:effectLst/>
              </a:rPr>
              <a:t> </a:t>
            </a:r>
            <a:r>
              <a:rPr lang="en-GB" sz="1600" b="1" i="0" dirty="0" err="1">
                <a:solidFill>
                  <a:srgbClr val="141617"/>
                </a:solidFill>
                <a:effectLst/>
              </a:rPr>
              <a:t>Yeniden</a:t>
            </a:r>
            <a:r>
              <a:rPr lang="en-GB" sz="1600" b="1" i="0" dirty="0">
                <a:solidFill>
                  <a:srgbClr val="141617"/>
                </a:solidFill>
                <a:effectLst/>
              </a:rPr>
              <a:t> </a:t>
            </a:r>
            <a:r>
              <a:rPr lang="en-GB" sz="1600" b="1" i="0" dirty="0" err="1">
                <a:solidFill>
                  <a:srgbClr val="141617"/>
                </a:solidFill>
                <a:effectLst/>
              </a:rPr>
              <a:t>Başlatın</a:t>
            </a:r>
            <a:r>
              <a:rPr lang="en-GB" sz="1600" b="1" i="0" dirty="0">
                <a:solidFill>
                  <a:srgbClr val="141617"/>
                </a:solidFill>
                <a:effectLst/>
              </a:rPr>
              <a:t>, </a:t>
            </a:r>
            <a:r>
              <a:rPr lang="en-GB" sz="1600" b="1" i="0" dirty="0" err="1">
                <a:solidFill>
                  <a:srgbClr val="141617"/>
                </a:solidFill>
                <a:effectLst/>
              </a:rPr>
              <a:t>Yeniden</a:t>
            </a:r>
            <a:r>
              <a:rPr lang="en-GB" sz="1600" b="1" i="0" dirty="0">
                <a:solidFill>
                  <a:srgbClr val="141617"/>
                </a:solidFill>
                <a:effectLst/>
              </a:rPr>
              <a:t> </a:t>
            </a:r>
            <a:r>
              <a:rPr lang="en-GB" sz="1600" b="1" i="0" dirty="0" err="1">
                <a:solidFill>
                  <a:srgbClr val="141617"/>
                </a:solidFill>
                <a:effectLst/>
              </a:rPr>
              <a:t>Kullanın</a:t>
            </a:r>
            <a:r>
              <a:rPr lang="en-GB" sz="1600" b="1" i="0" dirty="0">
                <a:solidFill>
                  <a:srgbClr val="141617"/>
                </a:solidFill>
                <a:effectLst/>
              </a:rPr>
              <a:t> </a:t>
            </a:r>
            <a:r>
              <a:rPr lang="en-GB" sz="1600" b="1" i="0" dirty="0" err="1">
                <a:solidFill>
                  <a:srgbClr val="141617"/>
                </a:solidFill>
                <a:effectLst/>
              </a:rPr>
              <a:t>ve</a:t>
            </a:r>
            <a:r>
              <a:rPr lang="en-GB" sz="1600" b="1" i="0" dirty="0">
                <a:solidFill>
                  <a:srgbClr val="141617"/>
                </a:solidFill>
                <a:effectLst/>
              </a:rPr>
              <a:t> </a:t>
            </a:r>
            <a:r>
              <a:rPr lang="en-GB" sz="1600" b="1" i="0" dirty="0" err="1">
                <a:solidFill>
                  <a:srgbClr val="141617"/>
                </a:solidFill>
                <a:effectLst/>
              </a:rPr>
              <a:t>Tekrarlayın</a:t>
            </a:r>
            <a:r>
              <a:rPr lang="en-GB" sz="1600" b="1" i="0" dirty="0">
                <a:solidFill>
                  <a:srgbClr val="141617"/>
                </a:solidFill>
                <a:effectLst/>
              </a:rPr>
              <a:t>.</a:t>
            </a:r>
          </a:p>
          <a:p>
            <a:r>
              <a:rPr lang="en-GB" sz="1600" b="0" i="0" dirty="0" err="1">
                <a:effectLst/>
              </a:rPr>
              <a:t>Üretkenliği</a:t>
            </a:r>
            <a:r>
              <a:rPr lang="en-GB" sz="1600" b="0" i="0" dirty="0">
                <a:effectLst/>
              </a:rPr>
              <a:t>, </a:t>
            </a:r>
            <a:r>
              <a:rPr lang="en-GB" sz="1600" b="0" i="0" dirty="0" err="1">
                <a:effectLst/>
              </a:rPr>
              <a:t>Düzenlenmiş</a:t>
            </a:r>
            <a:r>
              <a:rPr lang="en-GB" sz="1600" b="0" i="0" dirty="0">
                <a:effectLst/>
              </a:rPr>
              <a:t> </a:t>
            </a:r>
            <a:r>
              <a:rPr lang="en-GB" sz="1600" b="0" i="0" dirty="0" err="1">
                <a:effectLst/>
              </a:rPr>
              <a:t>İş</a:t>
            </a:r>
            <a:r>
              <a:rPr lang="en-GB" sz="1600" b="0" i="0" dirty="0">
                <a:effectLst/>
              </a:rPr>
              <a:t> </a:t>
            </a:r>
            <a:r>
              <a:rPr lang="en-GB" sz="1600" b="0" i="0" dirty="0" err="1">
                <a:effectLst/>
              </a:rPr>
              <a:t>Akışları</a:t>
            </a:r>
            <a:r>
              <a:rPr lang="en-GB" sz="1600" b="0" i="0" dirty="0">
                <a:effectLst/>
              </a:rPr>
              <a:t>, </a:t>
            </a:r>
            <a:r>
              <a:rPr lang="en-GB" sz="1600" b="0" i="0" dirty="0" err="1">
                <a:effectLst/>
              </a:rPr>
              <a:t>Daha</a:t>
            </a:r>
            <a:r>
              <a:rPr lang="en-GB" sz="1600" b="0" i="0" dirty="0">
                <a:effectLst/>
              </a:rPr>
              <a:t> </a:t>
            </a:r>
            <a:r>
              <a:rPr lang="en-GB" sz="1600" b="0" i="0" dirty="0" err="1">
                <a:effectLst/>
              </a:rPr>
              <a:t>İyi</a:t>
            </a:r>
            <a:r>
              <a:rPr lang="en-GB" sz="1600" b="0" i="0" dirty="0">
                <a:effectLst/>
              </a:rPr>
              <a:t> </a:t>
            </a:r>
            <a:r>
              <a:rPr lang="en-GB" sz="1600" b="0" i="0" dirty="0" err="1">
                <a:effectLst/>
              </a:rPr>
              <a:t>Analizler</a:t>
            </a:r>
            <a:r>
              <a:rPr lang="en-GB" sz="1600" b="0" i="0" dirty="0">
                <a:effectLst/>
              </a:rPr>
              <a:t> </a:t>
            </a:r>
            <a:r>
              <a:rPr lang="en-GB" sz="1600" b="0" i="0" dirty="0" err="1">
                <a:effectLst/>
              </a:rPr>
              <a:t>ve</a:t>
            </a:r>
            <a:r>
              <a:rPr lang="en-GB" sz="1600" b="0" i="0" dirty="0">
                <a:effectLst/>
              </a:rPr>
              <a:t> </a:t>
            </a:r>
            <a:r>
              <a:rPr lang="en-GB" sz="1600" b="0" i="0" dirty="0" err="1">
                <a:effectLst/>
              </a:rPr>
              <a:t>İyileştirilmiş</a:t>
            </a:r>
            <a:r>
              <a:rPr lang="en-GB" sz="1600" b="0" i="0" dirty="0">
                <a:effectLst/>
              </a:rPr>
              <a:t> Veri </a:t>
            </a:r>
            <a:r>
              <a:rPr lang="en-GB" sz="1600" b="0" i="0" dirty="0" err="1">
                <a:effectLst/>
              </a:rPr>
              <a:t>Kalitesi</a:t>
            </a:r>
            <a:r>
              <a:rPr lang="en-GB" sz="1600" b="0" i="0" dirty="0">
                <a:effectLst/>
              </a:rPr>
              <a:t> </a:t>
            </a:r>
            <a:r>
              <a:rPr lang="en-GB" sz="1600" b="0" i="0" dirty="0" err="1">
                <a:effectLst/>
              </a:rPr>
              <a:t>ile</a:t>
            </a:r>
            <a:r>
              <a:rPr lang="en-GB" sz="1600" b="0" i="0" dirty="0">
                <a:effectLst/>
              </a:rPr>
              <a:t> </a:t>
            </a:r>
            <a:r>
              <a:rPr lang="en-GB" sz="1600" b="0" i="0" dirty="0" err="1">
                <a:effectLst/>
              </a:rPr>
              <a:t>Arttır</a:t>
            </a:r>
            <a:r>
              <a:rPr lang="en-GB" sz="1600" b="0" i="0" dirty="0">
                <a:effectLst/>
              </a:rPr>
              <a:t>. </a:t>
            </a:r>
            <a:r>
              <a:rPr lang="en-GB" sz="1600" b="0" i="0" dirty="0" err="1">
                <a:effectLst/>
              </a:rPr>
              <a:t>Mevcut</a:t>
            </a:r>
            <a:r>
              <a:rPr lang="en-GB" sz="1600" b="0" i="0" dirty="0">
                <a:effectLst/>
              </a:rPr>
              <a:t> </a:t>
            </a:r>
            <a:r>
              <a:rPr lang="en-GB" sz="1600" b="0" i="0" dirty="0" err="1">
                <a:effectLst/>
              </a:rPr>
              <a:t>verilerinin</a:t>
            </a:r>
            <a:r>
              <a:rPr lang="en-GB" sz="1600" b="0" i="0" dirty="0">
                <a:effectLst/>
              </a:rPr>
              <a:t> </a:t>
            </a:r>
            <a:r>
              <a:rPr lang="en-GB" sz="1600" b="0" i="0" dirty="0" err="1">
                <a:effectLst/>
              </a:rPr>
              <a:t>kalitesini</a:t>
            </a:r>
            <a:r>
              <a:rPr lang="en-GB" sz="1600" b="0" i="0" dirty="0">
                <a:effectLst/>
              </a:rPr>
              <a:t> </a:t>
            </a:r>
            <a:r>
              <a:rPr lang="en-GB" sz="1600" b="0" i="0" dirty="0" err="1">
                <a:effectLst/>
              </a:rPr>
              <a:t>doğrulayıp</a:t>
            </a:r>
            <a:r>
              <a:rPr lang="en-GB" sz="1600" b="0" i="0" dirty="0">
                <a:effectLst/>
              </a:rPr>
              <a:t> </a:t>
            </a:r>
            <a:r>
              <a:rPr lang="en-GB" sz="1600" b="0" i="0" dirty="0" err="1">
                <a:effectLst/>
              </a:rPr>
              <a:t>iyileştirin</a:t>
            </a:r>
            <a:r>
              <a:rPr lang="en-GB" sz="1600" b="0" i="0" dirty="0">
                <a:effectLst/>
              </a:rPr>
              <a:t> </a:t>
            </a:r>
            <a:r>
              <a:rPr lang="en-GB" sz="1600" b="0" i="0" dirty="0" err="1">
                <a:effectLst/>
              </a:rPr>
              <a:t>ve</a:t>
            </a:r>
            <a:r>
              <a:rPr lang="en-GB" sz="1600" b="0" i="0" dirty="0">
                <a:effectLst/>
              </a:rPr>
              <a:t> </a:t>
            </a:r>
            <a:r>
              <a:rPr lang="en-GB" sz="1600" b="0" i="0" dirty="0" err="1">
                <a:effectLst/>
              </a:rPr>
              <a:t>değerli</a:t>
            </a:r>
            <a:r>
              <a:rPr lang="en-GB" sz="1600" b="0" i="0" dirty="0">
                <a:effectLst/>
              </a:rPr>
              <a:t> </a:t>
            </a:r>
            <a:r>
              <a:rPr lang="en-GB" sz="1600" b="0" i="0" dirty="0" err="1">
                <a:effectLst/>
              </a:rPr>
              <a:t>veri</a:t>
            </a:r>
            <a:r>
              <a:rPr lang="en-GB" sz="1600" b="0" i="0" dirty="0">
                <a:effectLst/>
              </a:rPr>
              <a:t> </a:t>
            </a:r>
            <a:r>
              <a:rPr lang="en-GB" sz="1600" b="0" i="0" dirty="0" err="1">
                <a:effectLst/>
              </a:rPr>
              <a:t>varlıklarının</a:t>
            </a:r>
            <a:r>
              <a:rPr lang="en-GB" sz="1600" b="0" i="0" dirty="0">
                <a:effectLst/>
              </a:rPr>
              <a:t> </a:t>
            </a:r>
            <a:r>
              <a:rPr lang="en-GB" sz="1600" b="0" i="0" dirty="0" err="1">
                <a:effectLst/>
              </a:rPr>
              <a:t>doğruluğunu</a:t>
            </a:r>
            <a:r>
              <a:rPr lang="en-GB" sz="1600" b="0" i="0" dirty="0">
                <a:effectLst/>
              </a:rPr>
              <a:t> </a:t>
            </a:r>
            <a:r>
              <a:rPr lang="en-GB" sz="1600" b="0" i="0" dirty="0" err="1">
                <a:effectLst/>
              </a:rPr>
              <a:t>ve</a:t>
            </a:r>
            <a:r>
              <a:rPr lang="en-GB" sz="1600" b="0" i="0" dirty="0">
                <a:effectLst/>
              </a:rPr>
              <a:t> </a:t>
            </a:r>
            <a:r>
              <a:rPr lang="en-GB" sz="1600" b="0" i="0" dirty="0" err="1">
                <a:effectLst/>
              </a:rPr>
              <a:t>güvenilirliğini</a:t>
            </a:r>
            <a:r>
              <a:rPr lang="en-GB" sz="1600" b="0" i="0" dirty="0">
                <a:effectLst/>
              </a:rPr>
              <a:t> </a:t>
            </a:r>
            <a:r>
              <a:rPr lang="en-GB" sz="1600" b="0" i="0" dirty="0" err="1">
                <a:effectLst/>
              </a:rPr>
              <a:t>önemli</a:t>
            </a:r>
            <a:r>
              <a:rPr lang="en-GB" sz="1600" b="0" i="0" dirty="0">
                <a:effectLst/>
              </a:rPr>
              <a:t> </a:t>
            </a:r>
            <a:r>
              <a:rPr lang="en-GB" sz="1600" b="0" i="0" dirty="0" err="1">
                <a:effectLst/>
              </a:rPr>
              <a:t>ölçüde</a:t>
            </a:r>
            <a:r>
              <a:rPr lang="en-GB" sz="1600" b="0" i="0" dirty="0">
                <a:effectLst/>
              </a:rPr>
              <a:t> </a:t>
            </a:r>
            <a:r>
              <a:rPr lang="en-GB" sz="1600" b="0" i="0" dirty="0" err="1">
                <a:effectLst/>
              </a:rPr>
              <a:t>arttırın</a:t>
            </a:r>
            <a:r>
              <a:rPr lang="en-GB" sz="1600" b="0" i="0" dirty="0">
                <a:effectLst/>
              </a:rPr>
              <a:t>.</a:t>
            </a:r>
          </a:p>
          <a:p>
            <a:pPr algn="l"/>
            <a:endParaRPr lang="en-GB" sz="1600" b="0" i="0" dirty="0">
              <a:effectLst/>
            </a:endParaRPr>
          </a:p>
        </p:txBody>
      </p:sp>
    </p:spTree>
    <p:extLst>
      <p:ext uri="{BB962C8B-B14F-4D97-AF65-F5344CB8AC3E}">
        <p14:creationId xmlns:p14="http://schemas.microsoft.com/office/powerpoint/2010/main" val="129768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8762-D427-4AD1-B323-40F1EB02B301}"/>
              </a:ext>
            </a:extLst>
          </p:cNvPr>
          <p:cNvSpPr>
            <a:spLocks noGrp="1"/>
          </p:cNvSpPr>
          <p:nvPr>
            <p:ph type="ctrTitle"/>
          </p:nvPr>
        </p:nvSpPr>
        <p:spPr>
          <a:xfrm>
            <a:off x="1733550" y="4289425"/>
            <a:ext cx="5229225" cy="2387600"/>
          </a:xfrm>
        </p:spPr>
        <p:txBody>
          <a:bodyPr>
            <a:noAutofit/>
          </a:bodyPr>
          <a:lstStyle/>
          <a:p>
            <a:pPr fontAlgn="base"/>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r>
              <a:rPr lang="en-GB" sz="1600" dirty="0">
                <a:solidFill>
                  <a:srgbClr val="111111"/>
                </a:solidFill>
                <a:effectLst/>
                <a:latin typeface="+mn-lt"/>
              </a:rPr>
              <a:t>Sanayi </a:t>
            </a:r>
            <a:r>
              <a:rPr lang="en-GB" sz="1600" dirty="0" err="1">
                <a:solidFill>
                  <a:srgbClr val="111111"/>
                </a:solidFill>
                <a:effectLst/>
                <a:latin typeface="+mn-lt"/>
              </a:rPr>
              <a:t>Olgunluk</a:t>
            </a:r>
            <a:r>
              <a:rPr lang="en-GB" sz="1600" dirty="0">
                <a:solidFill>
                  <a:srgbClr val="111111"/>
                </a:solidFill>
                <a:effectLst/>
                <a:latin typeface="+mn-lt"/>
              </a:rPr>
              <a:t> </a:t>
            </a:r>
            <a:r>
              <a:rPr lang="en-GB" sz="1600" dirty="0" err="1">
                <a:solidFill>
                  <a:srgbClr val="111111"/>
                </a:solidFill>
                <a:effectLst/>
                <a:latin typeface="+mn-lt"/>
              </a:rPr>
              <a:t>Testi</a:t>
            </a:r>
            <a:br>
              <a:rPr lang="en-GB" sz="1600" dirty="0">
                <a:solidFill>
                  <a:srgbClr val="111111"/>
                </a:solidFill>
                <a:effectLst/>
                <a:latin typeface="+mn-lt"/>
              </a:rPr>
            </a:br>
            <a:r>
              <a:rPr lang="en-GB" sz="1600" i="0" dirty="0" err="1">
                <a:solidFill>
                  <a:srgbClr val="111111"/>
                </a:solidFill>
                <a:effectLst/>
                <a:latin typeface="+mn-lt"/>
              </a:rPr>
              <a:t>Akıllı</a:t>
            </a:r>
            <a:r>
              <a:rPr lang="en-GB" sz="1600" i="0" dirty="0">
                <a:solidFill>
                  <a:srgbClr val="111111"/>
                </a:solidFill>
                <a:effectLst/>
                <a:latin typeface="+mn-lt"/>
              </a:rPr>
              <a:t> </a:t>
            </a:r>
            <a:r>
              <a:rPr lang="en-GB" sz="1600" i="0" dirty="0" err="1">
                <a:solidFill>
                  <a:srgbClr val="111111"/>
                </a:solidFill>
                <a:effectLst/>
                <a:latin typeface="+mn-lt"/>
              </a:rPr>
              <a:t>Fabrikalar</a:t>
            </a:r>
            <a:r>
              <a:rPr lang="en-GB" sz="1600" i="0" dirty="0">
                <a:solidFill>
                  <a:srgbClr val="111111"/>
                </a:solidFill>
                <a:effectLst/>
                <a:latin typeface="+mn-lt"/>
              </a:rPr>
              <a:t> </a:t>
            </a:r>
            <a:r>
              <a:rPr lang="en-GB" sz="1600" i="0" dirty="0" err="1">
                <a:solidFill>
                  <a:srgbClr val="111111"/>
                </a:solidFill>
                <a:effectLst/>
                <a:latin typeface="+mn-lt"/>
              </a:rPr>
              <a:t>Dijital</a:t>
            </a:r>
            <a:r>
              <a:rPr lang="en-GB" sz="1600" i="0" dirty="0">
                <a:solidFill>
                  <a:srgbClr val="111111"/>
                </a:solidFill>
                <a:effectLst/>
                <a:latin typeface="+mn-lt"/>
              </a:rPr>
              <a:t> </a:t>
            </a:r>
            <a:r>
              <a:rPr lang="en-GB" sz="1600" i="0" dirty="0" err="1">
                <a:solidFill>
                  <a:srgbClr val="111111"/>
                </a:solidFill>
                <a:effectLst/>
                <a:latin typeface="+mn-lt"/>
              </a:rPr>
              <a:t>Olgunluk</a:t>
            </a:r>
            <a:r>
              <a:rPr lang="en-GB" sz="1600" i="0" dirty="0">
                <a:solidFill>
                  <a:srgbClr val="111111"/>
                </a:solidFill>
                <a:effectLst/>
                <a:latin typeface="+mn-lt"/>
              </a:rPr>
              <a:t> </a:t>
            </a:r>
            <a:r>
              <a:rPr lang="en-GB" sz="1600" i="0" dirty="0" err="1">
                <a:solidFill>
                  <a:srgbClr val="111111"/>
                </a:solidFill>
                <a:effectLst/>
                <a:latin typeface="+mn-lt"/>
              </a:rPr>
              <a:t>İndeksi</a:t>
            </a:r>
            <a:r>
              <a:rPr lang="en-GB" sz="1600" i="0" dirty="0">
                <a:solidFill>
                  <a:srgbClr val="111111"/>
                </a:solidFill>
                <a:effectLst/>
                <a:latin typeface="+mn-lt"/>
              </a:rPr>
              <a:t> </a:t>
            </a:r>
            <a:r>
              <a:rPr lang="en-GB" sz="1600" i="0" dirty="0" err="1">
                <a:solidFill>
                  <a:srgbClr val="111111"/>
                </a:solidFill>
                <a:effectLst/>
                <a:latin typeface="+mn-lt"/>
              </a:rPr>
              <a:t>ve</a:t>
            </a:r>
            <a:r>
              <a:rPr lang="en-GB" sz="1600" i="0" dirty="0">
                <a:solidFill>
                  <a:srgbClr val="111111"/>
                </a:solidFill>
                <a:effectLst/>
                <a:latin typeface="+mn-lt"/>
              </a:rPr>
              <a:t> </a:t>
            </a:r>
            <a:r>
              <a:rPr lang="en-GB" sz="1600" i="0" dirty="0" err="1">
                <a:solidFill>
                  <a:srgbClr val="111111"/>
                </a:solidFill>
                <a:effectLst/>
                <a:latin typeface="+mn-lt"/>
              </a:rPr>
              <a:t>Yol</a:t>
            </a:r>
            <a:r>
              <a:rPr lang="en-GB" sz="1600" i="0" dirty="0">
                <a:solidFill>
                  <a:srgbClr val="111111"/>
                </a:solidFill>
                <a:effectLst/>
                <a:latin typeface="+mn-lt"/>
              </a:rPr>
              <a:t> </a:t>
            </a:r>
            <a:r>
              <a:rPr lang="en-GB" sz="1600" i="0" dirty="0" err="1">
                <a:solidFill>
                  <a:srgbClr val="111111"/>
                </a:solidFill>
                <a:effectLst/>
                <a:latin typeface="+mn-lt"/>
              </a:rPr>
              <a:t>Haritası</a:t>
            </a:r>
            <a:r>
              <a:rPr lang="en-GB" sz="1600" i="0" dirty="0">
                <a:solidFill>
                  <a:srgbClr val="111111"/>
                </a:solidFill>
                <a:effectLst/>
                <a:latin typeface="+mn-lt"/>
              </a:rPr>
              <a:t> </a:t>
            </a:r>
            <a:r>
              <a:rPr lang="en-GB" sz="1600" i="0" dirty="0" err="1">
                <a:solidFill>
                  <a:srgbClr val="111111"/>
                </a:solidFill>
                <a:effectLst/>
                <a:latin typeface="+mn-lt"/>
              </a:rPr>
              <a:t>Belirleme</a:t>
            </a:r>
            <a:r>
              <a:rPr lang="en-GB" sz="1600" i="0" dirty="0">
                <a:solidFill>
                  <a:srgbClr val="111111"/>
                </a:solidFill>
                <a:effectLst/>
                <a:latin typeface="+mn-lt"/>
              </a:rPr>
              <a:t> </a:t>
            </a:r>
            <a:r>
              <a:rPr lang="en-GB" sz="1600" i="0" dirty="0" err="1">
                <a:solidFill>
                  <a:srgbClr val="111111"/>
                </a:solidFill>
                <a:effectLst/>
                <a:latin typeface="+mn-lt"/>
              </a:rPr>
              <a:t>Testi</a:t>
            </a:r>
            <a:br>
              <a:rPr lang="en-GB" sz="1300" dirty="0">
                <a:solidFill>
                  <a:srgbClr val="111111"/>
                </a:solidFill>
                <a:effectLst/>
                <a:latin typeface="+mn-lt"/>
              </a:rPr>
            </a:br>
            <a:br>
              <a:rPr lang="en-GB" sz="1300" dirty="0">
                <a:solidFill>
                  <a:srgbClr val="111111"/>
                </a:solidFill>
                <a:effectLst/>
                <a:latin typeface="+mn-lt"/>
              </a:rPr>
            </a:br>
            <a:br>
              <a:rPr lang="en-GB" sz="1300" dirty="0">
                <a:solidFill>
                  <a:srgbClr val="111111"/>
                </a:solidFill>
                <a:effectLst/>
                <a:latin typeface="+mn-lt"/>
              </a:rPr>
            </a:br>
            <a:br>
              <a:rPr lang="en-GB" sz="1300" i="0" dirty="0">
                <a:solidFill>
                  <a:srgbClr val="111111"/>
                </a:solidFill>
                <a:effectLst/>
                <a:latin typeface="+mn-lt"/>
              </a:rPr>
            </a:br>
            <a:r>
              <a:rPr lang="en-GB" sz="1300" i="0" dirty="0" err="1">
                <a:effectLst/>
                <a:latin typeface="+mn-lt"/>
              </a:rPr>
              <a:t>Akıllı</a:t>
            </a:r>
            <a:r>
              <a:rPr lang="en-GB" sz="1300" i="0" dirty="0">
                <a:effectLst/>
                <a:latin typeface="+mn-lt"/>
              </a:rPr>
              <a:t> </a:t>
            </a:r>
            <a:r>
              <a:rPr lang="en-GB" sz="1300" i="0" dirty="0" err="1">
                <a:effectLst/>
                <a:latin typeface="+mn-lt"/>
              </a:rPr>
              <a:t>Fabrikalar</a:t>
            </a:r>
            <a:r>
              <a:rPr lang="en-GB" sz="1300" i="0" dirty="0">
                <a:effectLst/>
                <a:latin typeface="+mn-lt"/>
              </a:rPr>
              <a:t> </a:t>
            </a:r>
            <a:r>
              <a:rPr lang="en-GB" sz="1300" i="0" dirty="0" err="1">
                <a:effectLst/>
                <a:latin typeface="+mn-lt"/>
              </a:rPr>
              <a:t>Dijital</a:t>
            </a:r>
            <a:r>
              <a:rPr lang="en-GB" sz="1300" i="0" dirty="0">
                <a:effectLst/>
                <a:latin typeface="+mn-lt"/>
              </a:rPr>
              <a:t> </a:t>
            </a:r>
            <a:r>
              <a:rPr lang="en-GB" sz="1300" i="0" dirty="0" err="1">
                <a:effectLst/>
                <a:latin typeface="+mn-lt"/>
              </a:rPr>
              <a:t>Olgunluk</a:t>
            </a:r>
            <a:r>
              <a:rPr lang="en-GB" sz="1300" i="0" dirty="0">
                <a:effectLst/>
                <a:latin typeface="+mn-lt"/>
              </a:rPr>
              <a:t> </a:t>
            </a:r>
            <a:r>
              <a:rPr lang="en-GB" sz="1300" i="0" dirty="0" err="1">
                <a:effectLst/>
                <a:latin typeface="+mn-lt"/>
              </a:rPr>
              <a:t>İndeksi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Yol</a:t>
            </a:r>
            <a:r>
              <a:rPr lang="en-GB" sz="1300" i="0" dirty="0">
                <a:effectLst/>
                <a:latin typeface="+mn-lt"/>
              </a:rPr>
              <a:t> </a:t>
            </a:r>
            <a:r>
              <a:rPr lang="en-GB" sz="1300" i="0" dirty="0" err="1">
                <a:effectLst/>
                <a:latin typeface="+mn-lt"/>
              </a:rPr>
              <a:t>Haritası</a:t>
            </a:r>
            <a:r>
              <a:rPr lang="en-GB" sz="1300" i="0" dirty="0">
                <a:effectLst/>
                <a:latin typeface="+mn-lt"/>
              </a:rPr>
              <a:t> </a:t>
            </a:r>
            <a:r>
              <a:rPr lang="en-GB" sz="1300" i="0" dirty="0" err="1">
                <a:effectLst/>
                <a:latin typeface="+mn-lt"/>
              </a:rPr>
              <a:t>Belirleme</a:t>
            </a:r>
            <a:r>
              <a:rPr lang="en-GB" sz="1300" i="0" dirty="0">
                <a:effectLst/>
                <a:latin typeface="+mn-lt"/>
              </a:rPr>
              <a:t> </a:t>
            </a:r>
            <a:r>
              <a:rPr lang="en-GB" sz="1300" i="0" dirty="0" err="1">
                <a:effectLst/>
                <a:latin typeface="+mn-lt"/>
              </a:rPr>
              <a:t>Testi</a:t>
            </a:r>
            <a:r>
              <a:rPr lang="en-GB" sz="1300" i="0" dirty="0">
                <a:effectLst/>
                <a:latin typeface="+mn-lt"/>
              </a:rPr>
              <a:t> </a:t>
            </a:r>
            <a:r>
              <a:rPr lang="en-GB" sz="1300" i="0" dirty="0" err="1">
                <a:effectLst/>
                <a:latin typeface="+mn-lt"/>
              </a:rPr>
              <a:t>literatürde</a:t>
            </a:r>
            <a:r>
              <a:rPr lang="en-GB" sz="1300" i="0" dirty="0">
                <a:effectLst/>
                <a:latin typeface="+mn-lt"/>
              </a:rPr>
              <a:t> </a:t>
            </a:r>
            <a:r>
              <a:rPr lang="en-GB" sz="1300" i="0" dirty="0" err="1">
                <a:effectLst/>
                <a:latin typeface="+mn-lt"/>
              </a:rPr>
              <a:t>kabul</a:t>
            </a:r>
            <a:r>
              <a:rPr lang="en-GB" sz="1300" i="0" dirty="0">
                <a:effectLst/>
                <a:latin typeface="+mn-lt"/>
              </a:rPr>
              <a:t> </a:t>
            </a:r>
            <a:r>
              <a:rPr lang="en-GB" sz="1300" i="0" dirty="0" err="1">
                <a:effectLst/>
                <a:latin typeface="+mn-lt"/>
              </a:rPr>
              <a:t>görmüş</a:t>
            </a:r>
            <a:r>
              <a:rPr lang="en-GB" sz="1300" i="0" dirty="0">
                <a:effectLst/>
                <a:latin typeface="+mn-lt"/>
              </a:rPr>
              <a:t> 150’den </a:t>
            </a:r>
            <a:r>
              <a:rPr lang="en-GB" sz="1300" i="0" dirty="0" err="1">
                <a:effectLst/>
                <a:latin typeface="+mn-lt"/>
              </a:rPr>
              <a:t>fazla</a:t>
            </a:r>
            <a:r>
              <a:rPr lang="en-GB" sz="1300" i="0" dirty="0">
                <a:effectLst/>
                <a:latin typeface="+mn-lt"/>
              </a:rPr>
              <a:t> </a:t>
            </a:r>
            <a:r>
              <a:rPr lang="en-GB" sz="1300" i="0" dirty="0" err="1">
                <a:effectLst/>
                <a:latin typeface="+mn-lt"/>
              </a:rPr>
              <a:t>indeksli</a:t>
            </a:r>
            <a:r>
              <a:rPr lang="en-GB" sz="1300" i="0" dirty="0">
                <a:effectLst/>
                <a:latin typeface="+mn-lt"/>
              </a:rPr>
              <a:t> </a:t>
            </a:r>
            <a:r>
              <a:rPr lang="en-GB" sz="1300" i="0" dirty="0" err="1">
                <a:effectLst/>
                <a:latin typeface="+mn-lt"/>
              </a:rPr>
              <a:t>akademik</a:t>
            </a:r>
            <a:r>
              <a:rPr lang="en-GB" sz="1300" i="0" dirty="0">
                <a:effectLst/>
                <a:latin typeface="+mn-lt"/>
              </a:rPr>
              <a:t> </a:t>
            </a:r>
            <a:r>
              <a:rPr lang="en-GB" sz="1300" i="0" dirty="0" err="1">
                <a:effectLst/>
                <a:latin typeface="+mn-lt"/>
              </a:rPr>
              <a:t>yayın</a:t>
            </a:r>
            <a:r>
              <a:rPr lang="en-GB" sz="1300" i="0" dirty="0">
                <a:effectLst/>
                <a:latin typeface="+mn-lt"/>
              </a:rPr>
              <a:t>, </a:t>
            </a:r>
            <a:r>
              <a:rPr lang="en-GB" sz="1300" i="0" dirty="0" err="1">
                <a:effectLst/>
                <a:latin typeface="+mn-lt"/>
              </a:rPr>
              <a:t>endüstri</a:t>
            </a:r>
            <a:r>
              <a:rPr lang="en-GB" sz="1300" i="0" dirty="0">
                <a:effectLst/>
                <a:latin typeface="+mn-lt"/>
              </a:rPr>
              <a:t> 4.0 </a:t>
            </a:r>
            <a:r>
              <a:rPr lang="en-GB" sz="1300" i="0" dirty="0" err="1">
                <a:effectLst/>
                <a:latin typeface="+mn-lt"/>
              </a:rPr>
              <a:t>olgunluk</a:t>
            </a:r>
            <a:r>
              <a:rPr lang="en-GB" sz="1300" i="0" dirty="0">
                <a:effectLst/>
                <a:latin typeface="+mn-lt"/>
              </a:rPr>
              <a:t> </a:t>
            </a:r>
            <a:r>
              <a:rPr lang="en-GB" sz="1300" i="0" dirty="0" err="1">
                <a:effectLst/>
                <a:latin typeface="+mn-lt"/>
              </a:rPr>
              <a:t>modeli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bildiri</a:t>
            </a:r>
            <a:r>
              <a:rPr lang="en-GB" sz="1300" i="0" dirty="0">
                <a:effectLst/>
                <a:latin typeface="+mn-lt"/>
              </a:rPr>
              <a:t> </a:t>
            </a:r>
            <a:r>
              <a:rPr lang="en-GB" sz="1300" i="0" dirty="0" err="1">
                <a:effectLst/>
                <a:latin typeface="+mn-lt"/>
              </a:rPr>
              <a:t>baz</a:t>
            </a:r>
            <a:r>
              <a:rPr lang="en-GB" sz="1300" i="0" dirty="0">
                <a:effectLst/>
                <a:latin typeface="+mn-lt"/>
              </a:rPr>
              <a:t> </a:t>
            </a:r>
            <a:r>
              <a:rPr lang="en-GB" sz="1300" i="0" dirty="0" err="1">
                <a:effectLst/>
                <a:latin typeface="+mn-lt"/>
              </a:rPr>
              <a:t>alınarak</a:t>
            </a:r>
            <a:r>
              <a:rPr lang="en-GB" sz="1300" i="0" dirty="0">
                <a:effectLst/>
                <a:latin typeface="+mn-lt"/>
              </a:rPr>
              <a:t> 20 </a:t>
            </a:r>
            <a:r>
              <a:rPr lang="en-GB" sz="1300" i="0" dirty="0" err="1">
                <a:effectLst/>
                <a:latin typeface="+mn-lt"/>
              </a:rPr>
              <a:t>yılı</a:t>
            </a:r>
            <a:r>
              <a:rPr lang="en-GB" sz="1300" i="0" dirty="0">
                <a:effectLst/>
                <a:latin typeface="+mn-lt"/>
              </a:rPr>
              <a:t> </a:t>
            </a:r>
            <a:r>
              <a:rPr lang="en-GB" sz="1300" i="0" dirty="0" err="1">
                <a:effectLst/>
                <a:latin typeface="+mn-lt"/>
              </a:rPr>
              <a:t>aşkın</a:t>
            </a:r>
            <a:r>
              <a:rPr lang="en-GB" sz="1300" i="0" dirty="0">
                <a:effectLst/>
                <a:latin typeface="+mn-lt"/>
              </a:rPr>
              <a:t> </a:t>
            </a:r>
            <a:r>
              <a:rPr lang="en-GB" sz="1300" i="0" dirty="0" err="1">
                <a:effectLst/>
                <a:latin typeface="+mn-lt"/>
              </a:rPr>
              <a:t>endüstri</a:t>
            </a:r>
            <a:r>
              <a:rPr lang="en-GB" sz="1300" i="0" dirty="0">
                <a:effectLst/>
                <a:latin typeface="+mn-lt"/>
              </a:rPr>
              <a:t> </a:t>
            </a:r>
            <a:r>
              <a:rPr lang="en-GB" sz="1300" i="0" dirty="0" err="1">
                <a:effectLst/>
                <a:latin typeface="+mn-lt"/>
              </a:rPr>
              <a:t>deneyimimizle</a:t>
            </a:r>
            <a:r>
              <a:rPr lang="en-GB" sz="1300" i="0" dirty="0">
                <a:effectLst/>
                <a:latin typeface="+mn-lt"/>
              </a:rPr>
              <a:t> </a:t>
            </a:r>
            <a:r>
              <a:rPr lang="en-GB" sz="1300" i="0" dirty="0" err="1">
                <a:effectLst/>
                <a:latin typeface="+mn-lt"/>
              </a:rPr>
              <a:t>oluşturulmuştur</a:t>
            </a:r>
            <a:r>
              <a:rPr lang="en-GB" sz="1300" i="0" dirty="0">
                <a:effectLst/>
                <a:latin typeface="+mn-lt"/>
              </a:rPr>
              <a:t>.</a:t>
            </a:r>
            <a:br>
              <a:rPr lang="en-GB" sz="1300" i="0" dirty="0">
                <a:effectLst/>
                <a:latin typeface="+mn-lt"/>
              </a:rPr>
            </a:br>
            <a:r>
              <a:rPr lang="en-GB" sz="1300" i="0" dirty="0" err="1">
                <a:effectLst/>
                <a:latin typeface="+mn-lt"/>
              </a:rPr>
              <a:t>Örnek</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Özet</a:t>
            </a:r>
            <a:r>
              <a:rPr lang="en-GB" sz="1300" i="0" dirty="0">
                <a:effectLst/>
                <a:latin typeface="+mn-lt"/>
              </a:rPr>
              <a:t> </a:t>
            </a:r>
            <a:r>
              <a:rPr lang="en-GB" sz="1300" i="0" dirty="0" err="1">
                <a:effectLst/>
                <a:latin typeface="+mn-lt"/>
              </a:rPr>
              <a:t>testimize</a:t>
            </a:r>
            <a:r>
              <a:rPr lang="en-GB" sz="1300" i="0" dirty="0">
                <a:effectLst/>
                <a:latin typeface="+mn-lt"/>
              </a:rPr>
              <a:t> </a:t>
            </a:r>
            <a:r>
              <a:rPr lang="en-GB" sz="1300" i="0" dirty="0" err="1">
                <a:effectLst/>
                <a:latin typeface="+mn-lt"/>
              </a:rPr>
              <a:t>ulaşmak</a:t>
            </a:r>
            <a:r>
              <a:rPr lang="en-GB" sz="1300" i="0" dirty="0">
                <a:effectLst/>
                <a:latin typeface="+mn-lt"/>
              </a:rPr>
              <a:t> </a:t>
            </a:r>
            <a:r>
              <a:rPr lang="en-GB" sz="1300" i="0" dirty="0" err="1">
                <a:effectLst/>
                <a:latin typeface="+mn-lt"/>
              </a:rPr>
              <a:t>ve</a:t>
            </a:r>
            <a:r>
              <a:rPr lang="en-GB" sz="1300" i="0" dirty="0">
                <a:effectLst/>
                <a:latin typeface="+mn-lt"/>
              </a:rPr>
              <a:t> size </a:t>
            </a:r>
            <a:r>
              <a:rPr lang="en-GB" sz="1300" i="0" dirty="0" err="1">
                <a:effectLst/>
                <a:latin typeface="+mn-lt"/>
              </a:rPr>
              <a:t>özel</a:t>
            </a:r>
            <a:r>
              <a:rPr lang="en-GB" sz="1300" i="0" dirty="0">
                <a:effectLst/>
                <a:latin typeface="+mn-lt"/>
              </a:rPr>
              <a:t> </a:t>
            </a:r>
            <a:r>
              <a:rPr lang="en-GB" sz="1300" i="0" dirty="0" err="1">
                <a:effectLst/>
                <a:latin typeface="+mn-lt"/>
              </a:rPr>
              <a:t>hazırlanacak</a:t>
            </a:r>
            <a:r>
              <a:rPr lang="en-GB" sz="1300" i="0" dirty="0">
                <a:effectLst/>
                <a:latin typeface="+mn-lt"/>
              </a:rPr>
              <a:t> </a:t>
            </a:r>
            <a:r>
              <a:rPr lang="en-GB" sz="1300" i="0" dirty="0" err="1">
                <a:effectLst/>
                <a:latin typeface="+mn-lt"/>
              </a:rPr>
              <a:t>Dijital</a:t>
            </a:r>
            <a:r>
              <a:rPr lang="en-GB" sz="1300" i="0" dirty="0">
                <a:effectLst/>
                <a:latin typeface="+mn-lt"/>
              </a:rPr>
              <a:t> </a:t>
            </a:r>
            <a:r>
              <a:rPr lang="en-GB" sz="1300" i="0" dirty="0" err="1">
                <a:effectLst/>
                <a:latin typeface="+mn-lt"/>
              </a:rPr>
              <a:t>Olgunluk</a:t>
            </a:r>
            <a:r>
              <a:rPr lang="en-GB" sz="1300" i="0" dirty="0">
                <a:effectLst/>
                <a:latin typeface="+mn-lt"/>
              </a:rPr>
              <a:t> </a:t>
            </a:r>
            <a:r>
              <a:rPr lang="en-GB" sz="1300" i="0" dirty="0" err="1">
                <a:effectLst/>
                <a:latin typeface="+mn-lt"/>
              </a:rPr>
              <a:t>Raporunu</a:t>
            </a:r>
            <a:r>
              <a:rPr lang="en-GB" sz="1300" i="0" dirty="0">
                <a:effectLst/>
                <a:latin typeface="+mn-lt"/>
              </a:rPr>
              <a:t> </a:t>
            </a:r>
            <a:r>
              <a:rPr lang="en-GB" sz="1300" i="0" dirty="0" err="1">
                <a:effectLst/>
                <a:latin typeface="+mn-lt"/>
              </a:rPr>
              <a:t>incelemek</a:t>
            </a:r>
            <a:r>
              <a:rPr lang="en-GB" sz="1300" i="0" dirty="0">
                <a:effectLst/>
                <a:latin typeface="+mn-lt"/>
              </a:rPr>
              <a:t> </a:t>
            </a:r>
            <a:r>
              <a:rPr lang="en-GB" sz="1300" i="0" dirty="0" err="1">
                <a:effectLst/>
                <a:latin typeface="+mn-lt"/>
              </a:rPr>
              <a:t>için</a:t>
            </a:r>
            <a:r>
              <a:rPr lang="en-GB" sz="1300" i="0" dirty="0">
                <a:effectLst/>
                <a:latin typeface="+mn-lt"/>
              </a:rPr>
              <a:t>: </a:t>
            </a:r>
            <a:r>
              <a:rPr lang="en-GB" sz="1300" i="0" u="none" strike="noStrike" dirty="0">
                <a:effectLst/>
                <a:latin typeface="+mn-lt"/>
                <a:hlinkClick r:id="rId2"/>
              </a:rPr>
              <a:t>https://endustri40.akillifabrikalar.com.tr/</a:t>
            </a:r>
            <a:br>
              <a:rPr lang="en-GB" sz="1300" i="0" dirty="0">
                <a:effectLst/>
                <a:latin typeface="+mn-lt"/>
              </a:rPr>
            </a:br>
            <a:r>
              <a:rPr lang="en-GB" sz="1300" i="0" dirty="0" err="1">
                <a:solidFill>
                  <a:srgbClr val="111111"/>
                </a:solidFill>
                <a:effectLst/>
                <a:latin typeface="+mn-lt"/>
              </a:rPr>
              <a:t>Değerlendirme</a:t>
            </a:r>
            <a:r>
              <a:rPr lang="en-GB" sz="1300" i="0" dirty="0">
                <a:solidFill>
                  <a:srgbClr val="111111"/>
                </a:solidFill>
                <a:effectLst/>
                <a:latin typeface="+mn-lt"/>
              </a:rPr>
              <a:t> </a:t>
            </a:r>
            <a:r>
              <a:rPr lang="en-GB" sz="1300" i="0" dirty="0" err="1">
                <a:solidFill>
                  <a:srgbClr val="111111"/>
                </a:solidFill>
                <a:effectLst/>
                <a:latin typeface="+mn-lt"/>
              </a:rPr>
              <a:t>Eksenleri</a:t>
            </a:r>
            <a:br>
              <a:rPr lang="en-GB" sz="1300" i="0" dirty="0">
                <a:solidFill>
                  <a:srgbClr val="111111"/>
                </a:solidFill>
                <a:effectLst/>
                <a:latin typeface="+mn-lt"/>
              </a:rPr>
            </a:br>
            <a:r>
              <a:rPr lang="en-GB" sz="1300" i="0" dirty="0">
                <a:effectLst/>
                <a:latin typeface="+mn-lt"/>
              </a:rPr>
              <a:t>Sanayi </a:t>
            </a:r>
            <a:r>
              <a:rPr lang="en-GB" sz="1300" i="0" dirty="0" err="1">
                <a:effectLst/>
                <a:latin typeface="+mn-lt"/>
              </a:rPr>
              <a:t>Olgunluk</a:t>
            </a:r>
            <a:r>
              <a:rPr lang="en-GB" sz="1300" i="0" dirty="0">
                <a:effectLst/>
                <a:latin typeface="+mn-lt"/>
              </a:rPr>
              <a:t> </a:t>
            </a:r>
            <a:r>
              <a:rPr lang="en-GB" sz="1300" i="0" dirty="0" err="1">
                <a:effectLst/>
                <a:latin typeface="+mn-lt"/>
              </a:rPr>
              <a:t>Testi</a:t>
            </a:r>
            <a:r>
              <a:rPr lang="en-GB" sz="1300" i="0" dirty="0">
                <a:effectLst/>
                <a:latin typeface="+mn-lt"/>
              </a:rPr>
              <a:t> 8 </a:t>
            </a:r>
            <a:r>
              <a:rPr lang="en-GB" sz="1300" i="0" dirty="0" err="1">
                <a:effectLst/>
                <a:latin typeface="+mn-lt"/>
              </a:rPr>
              <a:t>eksende</a:t>
            </a:r>
            <a:r>
              <a:rPr lang="en-GB" sz="1300" i="0" dirty="0">
                <a:effectLst/>
                <a:latin typeface="+mn-lt"/>
              </a:rPr>
              <a:t> </a:t>
            </a:r>
            <a:r>
              <a:rPr lang="en-GB" sz="1300" i="0" dirty="0" err="1">
                <a:effectLst/>
                <a:latin typeface="+mn-lt"/>
              </a:rPr>
              <a:t>dijital</a:t>
            </a:r>
            <a:r>
              <a:rPr lang="en-GB" sz="1300" i="0" dirty="0">
                <a:effectLst/>
                <a:latin typeface="+mn-lt"/>
              </a:rPr>
              <a:t> </a:t>
            </a:r>
            <a:r>
              <a:rPr lang="en-GB" sz="1300" i="0" dirty="0" err="1">
                <a:effectLst/>
                <a:latin typeface="+mn-lt"/>
              </a:rPr>
              <a:t>olgunluk</a:t>
            </a:r>
            <a:r>
              <a:rPr lang="en-GB" sz="1300" i="0" dirty="0">
                <a:effectLst/>
                <a:latin typeface="+mn-lt"/>
              </a:rPr>
              <a:t> </a:t>
            </a:r>
            <a:r>
              <a:rPr lang="en-GB" sz="1300" i="0" dirty="0" err="1">
                <a:effectLst/>
                <a:latin typeface="+mn-lt"/>
              </a:rPr>
              <a:t>seviyenizi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hedeflerinizi</a:t>
            </a:r>
            <a:r>
              <a:rPr lang="en-GB" sz="1300" i="0" dirty="0">
                <a:effectLst/>
                <a:latin typeface="+mn-lt"/>
              </a:rPr>
              <a:t>, </a:t>
            </a:r>
            <a:r>
              <a:rPr lang="en-GB" sz="1300" i="0" dirty="0" err="1">
                <a:effectLst/>
                <a:latin typeface="+mn-lt"/>
              </a:rPr>
              <a:t>dokuz</a:t>
            </a:r>
            <a:r>
              <a:rPr lang="en-GB" sz="1300" i="0" dirty="0">
                <a:effectLst/>
                <a:latin typeface="+mn-lt"/>
              </a:rPr>
              <a:t> </a:t>
            </a:r>
            <a:r>
              <a:rPr lang="en-GB" sz="1300" i="0" dirty="0" err="1">
                <a:effectLst/>
                <a:latin typeface="+mn-lt"/>
              </a:rPr>
              <a:t>eksende</a:t>
            </a:r>
            <a:r>
              <a:rPr lang="en-GB" sz="1300" i="0" dirty="0">
                <a:effectLst/>
                <a:latin typeface="+mn-lt"/>
              </a:rPr>
              <a:t> de </a:t>
            </a:r>
            <a:r>
              <a:rPr lang="en-GB" sz="1300" i="0" dirty="0" err="1">
                <a:effectLst/>
                <a:latin typeface="+mn-lt"/>
              </a:rPr>
              <a:t>endüstri</a:t>
            </a:r>
            <a:r>
              <a:rPr lang="en-GB" sz="1300" i="0" dirty="0">
                <a:effectLst/>
                <a:latin typeface="+mn-lt"/>
              </a:rPr>
              <a:t> 4.0 </a:t>
            </a:r>
            <a:r>
              <a:rPr lang="en-GB" sz="1300" i="0" dirty="0" err="1">
                <a:effectLst/>
                <a:latin typeface="+mn-lt"/>
              </a:rPr>
              <a:t>teknolojileri</a:t>
            </a:r>
            <a:r>
              <a:rPr lang="en-GB" sz="1300" i="0" dirty="0">
                <a:effectLst/>
                <a:latin typeface="+mn-lt"/>
              </a:rPr>
              <a:t> </a:t>
            </a:r>
            <a:r>
              <a:rPr lang="en-GB" sz="1300" i="0" dirty="0" err="1">
                <a:effectLst/>
                <a:latin typeface="+mn-lt"/>
              </a:rPr>
              <a:t>kullanım</a:t>
            </a:r>
            <a:r>
              <a:rPr lang="en-GB" sz="1300" i="0" dirty="0">
                <a:effectLst/>
                <a:latin typeface="+mn-lt"/>
              </a:rPr>
              <a:t> </a:t>
            </a:r>
            <a:r>
              <a:rPr lang="en-GB" sz="1300" i="0" dirty="0" err="1">
                <a:effectLst/>
                <a:latin typeface="+mn-lt"/>
              </a:rPr>
              <a:t>seviyeniz</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ihtiyaçlarınızı</a:t>
            </a:r>
            <a:r>
              <a:rPr lang="en-GB" sz="1300" i="0" dirty="0">
                <a:effectLst/>
                <a:latin typeface="+mn-lt"/>
              </a:rPr>
              <a:t>, 25+ </a:t>
            </a:r>
            <a:r>
              <a:rPr lang="en-GB" sz="1300" i="0" dirty="0" err="1">
                <a:effectLst/>
                <a:latin typeface="+mn-lt"/>
              </a:rPr>
              <a:t>eksende</a:t>
            </a:r>
            <a:r>
              <a:rPr lang="en-GB" sz="1300" i="0" dirty="0">
                <a:effectLst/>
                <a:latin typeface="+mn-lt"/>
              </a:rPr>
              <a:t> </a:t>
            </a:r>
            <a:r>
              <a:rPr lang="en-GB" sz="1300" i="0" dirty="0" err="1">
                <a:effectLst/>
                <a:latin typeface="+mn-lt"/>
              </a:rPr>
              <a:t>uç</a:t>
            </a:r>
            <a:r>
              <a:rPr lang="en-GB" sz="1300" i="0" dirty="0">
                <a:effectLst/>
                <a:latin typeface="+mn-lt"/>
              </a:rPr>
              <a:t> </a:t>
            </a:r>
            <a:r>
              <a:rPr lang="en-GB" sz="1300" i="0" dirty="0" err="1">
                <a:effectLst/>
                <a:latin typeface="+mn-lt"/>
              </a:rPr>
              <a:t>teknolojiler</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paket</a:t>
            </a:r>
            <a:r>
              <a:rPr lang="en-GB" sz="1300" i="0" dirty="0">
                <a:effectLst/>
                <a:latin typeface="+mn-lt"/>
              </a:rPr>
              <a:t> </a:t>
            </a:r>
            <a:r>
              <a:rPr lang="en-GB" sz="1300" i="0" dirty="0" err="1">
                <a:effectLst/>
                <a:latin typeface="+mn-lt"/>
              </a:rPr>
              <a:t>programalara</a:t>
            </a:r>
            <a:r>
              <a:rPr lang="en-GB" sz="1300" i="0" dirty="0">
                <a:effectLst/>
                <a:latin typeface="+mn-lt"/>
              </a:rPr>
              <a:t> </a:t>
            </a:r>
            <a:r>
              <a:rPr lang="en-GB" sz="1300" i="0" dirty="0" err="1">
                <a:effectLst/>
                <a:latin typeface="+mn-lt"/>
              </a:rPr>
              <a:t>duyduğunuz</a:t>
            </a:r>
            <a:r>
              <a:rPr lang="en-GB" sz="1300" i="0" dirty="0">
                <a:effectLst/>
                <a:latin typeface="+mn-lt"/>
              </a:rPr>
              <a:t> ihtiyacı,14 </a:t>
            </a:r>
            <a:r>
              <a:rPr lang="en-GB" sz="1300" i="0" dirty="0" err="1">
                <a:effectLst/>
                <a:latin typeface="+mn-lt"/>
              </a:rPr>
              <a:t>Eksende</a:t>
            </a:r>
            <a:r>
              <a:rPr lang="en-GB" sz="1300" i="0" dirty="0">
                <a:effectLst/>
                <a:latin typeface="+mn-lt"/>
              </a:rPr>
              <a:t> </a:t>
            </a:r>
            <a:r>
              <a:rPr lang="en-GB" sz="1300" i="0" dirty="0" err="1">
                <a:effectLst/>
                <a:latin typeface="+mn-lt"/>
              </a:rPr>
              <a:t>ise</a:t>
            </a:r>
            <a:r>
              <a:rPr lang="en-GB" sz="1300" i="0" dirty="0">
                <a:effectLst/>
                <a:latin typeface="+mn-lt"/>
              </a:rPr>
              <a:t> </a:t>
            </a:r>
            <a:r>
              <a:rPr lang="en-GB" sz="1300" i="0" dirty="0" err="1">
                <a:effectLst/>
                <a:latin typeface="+mn-lt"/>
              </a:rPr>
              <a:t>yalın</a:t>
            </a:r>
            <a:r>
              <a:rPr lang="en-GB" sz="1300" i="0" dirty="0">
                <a:effectLst/>
                <a:latin typeface="+mn-lt"/>
              </a:rPr>
              <a:t> </a:t>
            </a:r>
            <a:r>
              <a:rPr lang="en-GB" sz="1300" i="0" dirty="0" err="1">
                <a:effectLst/>
                <a:latin typeface="+mn-lt"/>
              </a:rPr>
              <a:t>üretim</a:t>
            </a:r>
            <a:r>
              <a:rPr lang="en-GB" sz="1300" i="0" dirty="0">
                <a:effectLst/>
                <a:latin typeface="+mn-lt"/>
              </a:rPr>
              <a:t> </a:t>
            </a:r>
            <a:r>
              <a:rPr lang="en-GB" sz="1300" i="0" dirty="0" err="1">
                <a:effectLst/>
                <a:latin typeface="+mn-lt"/>
              </a:rPr>
              <a:t>mevcut</a:t>
            </a:r>
            <a:r>
              <a:rPr lang="en-GB" sz="1300" i="0" dirty="0">
                <a:effectLst/>
                <a:latin typeface="+mn-lt"/>
              </a:rPr>
              <a:t> </a:t>
            </a:r>
            <a:r>
              <a:rPr lang="en-GB" sz="1300" i="0" dirty="0" err="1">
                <a:effectLst/>
                <a:latin typeface="+mn-lt"/>
              </a:rPr>
              <a:t>durumunuzu</a:t>
            </a:r>
            <a:r>
              <a:rPr lang="en-GB" sz="1300" i="0" dirty="0">
                <a:effectLst/>
                <a:latin typeface="+mn-lt"/>
              </a:rPr>
              <a:t> </a:t>
            </a:r>
            <a:r>
              <a:rPr lang="en-GB" sz="1300" i="0" dirty="0" err="1">
                <a:effectLst/>
                <a:latin typeface="+mn-lt"/>
              </a:rPr>
              <a:t>belirlemektedir</a:t>
            </a:r>
            <a:r>
              <a:rPr lang="en-GB" sz="1300" i="0" dirty="0">
                <a:effectLst/>
                <a:latin typeface="+mn-lt"/>
              </a:rPr>
              <a:t>. </a:t>
            </a:r>
            <a:r>
              <a:rPr lang="en-GB" sz="1300" i="0" dirty="0" err="1">
                <a:effectLst/>
                <a:latin typeface="+mn-lt"/>
              </a:rPr>
              <a:t>Testin</a:t>
            </a:r>
            <a:r>
              <a:rPr lang="en-GB" sz="1300" i="0" dirty="0">
                <a:effectLst/>
                <a:latin typeface="+mn-lt"/>
              </a:rPr>
              <a:t> </a:t>
            </a:r>
            <a:r>
              <a:rPr lang="en-GB" sz="1300" i="0" dirty="0" err="1">
                <a:effectLst/>
                <a:latin typeface="+mn-lt"/>
              </a:rPr>
              <a:t>yapılış</a:t>
            </a:r>
            <a:r>
              <a:rPr lang="en-GB" sz="1300" i="0" dirty="0">
                <a:effectLst/>
                <a:latin typeface="+mn-lt"/>
              </a:rPr>
              <a:t> </a:t>
            </a:r>
            <a:r>
              <a:rPr lang="en-GB" sz="1300" i="0" dirty="0" err="1">
                <a:effectLst/>
                <a:latin typeface="+mn-lt"/>
              </a:rPr>
              <a:t>şekli</a:t>
            </a:r>
            <a:r>
              <a:rPr lang="en-GB" sz="1300" i="0" dirty="0">
                <a:effectLst/>
                <a:latin typeface="+mn-lt"/>
              </a:rPr>
              <a:t> </a:t>
            </a:r>
            <a:r>
              <a:rPr lang="en-GB" sz="1300" i="0" dirty="0" err="1">
                <a:effectLst/>
                <a:latin typeface="+mn-lt"/>
              </a:rPr>
              <a:t>yüz</a:t>
            </a:r>
            <a:r>
              <a:rPr lang="en-GB" sz="1300" i="0" dirty="0">
                <a:effectLst/>
                <a:latin typeface="+mn-lt"/>
              </a:rPr>
              <a:t> </a:t>
            </a:r>
            <a:r>
              <a:rPr lang="en-GB" sz="1300" i="0" dirty="0" err="1">
                <a:effectLst/>
                <a:latin typeface="+mn-lt"/>
              </a:rPr>
              <a:t>yüze</a:t>
            </a:r>
            <a:r>
              <a:rPr lang="en-GB" sz="1300" i="0" dirty="0">
                <a:effectLst/>
                <a:latin typeface="+mn-lt"/>
              </a:rPr>
              <a:t> </a:t>
            </a:r>
            <a:r>
              <a:rPr lang="en-GB" sz="1300" i="0" dirty="0" err="1">
                <a:effectLst/>
                <a:latin typeface="+mn-lt"/>
              </a:rPr>
              <a:t>olup</a:t>
            </a:r>
            <a:r>
              <a:rPr lang="en-GB" sz="1300" i="0" dirty="0">
                <a:effectLst/>
                <a:latin typeface="+mn-lt"/>
              </a:rPr>
              <a:t> </a:t>
            </a:r>
            <a:r>
              <a:rPr lang="en-GB" sz="1300" i="0" dirty="0" err="1">
                <a:effectLst/>
                <a:latin typeface="+mn-lt"/>
              </a:rPr>
              <a:t>en</a:t>
            </a:r>
            <a:r>
              <a:rPr lang="en-GB" sz="1300" i="0" dirty="0">
                <a:effectLst/>
                <a:latin typeface="+mn-lt"/>
              </a:rPr>
              <a:t> </a:t>
            </a:r>
            <a:r>
              <a:rPr lang="en-GB" sz="1300" i="0" dirty="0" err="1">
                <a:effectLst/>
                <a:latin typeface="+mn-lt"/>
              </a:rPr>
              <a:t>az</a:t>
            </a:r>
            <a:r>
              <a:rPr lang="en-GB" sz="1300" i="0" dirty="0">
                <a:effectLst/>
                <a:latin typeface="+mn-lt"/>
              </a:rPr>
              <a:t> 214 </a:t>
            </a:r>
            <a:r>
              <a:rPr lang="en-GB" sz="1300" i="0" dirty="0" err="1">
                <a:effectLst/>
                <a:latin typeface="+mn-lt"/>
              </a:rPr>
              <a:t>soruya</a:t>
            </a:r>
            <a:r>
              <a:rPr lang="en-GB" sz="1300" i="0" dirty="0">
                <a:effectLst/>
                <a:latin typeface="+mn-lt"/>
              </a:rPr>
              <a:t> </a:t>
            </a:r>
            <a:r>
              <a:rPr lang="en-GB" sz="1300" i="0" dirty="0" err="1">
                <a:effectLst/>
                <a:latin typeface="+mn-lt"/>
              </a:rPr>
              <a:t>cevap</a:t>
            </a:r>
            <a:r>
              <a:rPr lang="en-GB" sz="1300" i="0" dirty="0">
                <a:effectLst/>
                <a:latin typeface="+mn-lt"/>
              </a:rPr>
              <a:t> </a:t>
            </a:r>
            <a:r>
              <a:rPr lang="en-GB" sz="1300" i="0" dirty="0" err="1">
                <a:effectLst/>
                <a:latin typeface="+mn-lt"/>
              </a:rPr>
              <a:t>verilmesi</a:t>
            </a:r>
            <a:r>
              <a:rPr lang="en-GB" sz="1300" i="0" dirty="0">
                <a:effectLst/>
                <a:latin typeface="+mn-lt"/>
              </a:rPr>
              <a:t> </a:t>
            </a:r>
            <a:r>
              <a:rPr lang="en-GB" sz="1300" i="0" dirty="0" err="1">
                <a:effectLst/>
                <a:latin typeface="+mn-lt"/>
              </a:rPr>
              <a:t>beklenmektedir</a:t>
            </a:r>
            <a:r>
              <a:rPr lang="en-GB" sz="1300" i="0" dirty="0">
                <a:effectLst/>
                <a:latin typeface="+mn-lt"/>
              </a:rPr>
              <a:t>. Her </a:t>
            </a:r>
            <a:r>
              <a:rPr lang="en-GB" sz="1300" i="0" dirty="0" err="1">
                <a:effectLst/>
                <a:latin typeface="+mn-lt"/>
              </a:rPr>
              <a:t>eksen</a:t>
            </a:r>
            <a:r>
              <a:rPr lang="en-GB" sz="1300" i="0" dirty="0">
                <a:effectLst/>
                <a:latin typeface="+mn-lt"/>
              </a:rPr>
              <a:t> </a:t>
            </a:r>
            <a:r>
              <a:rPr lang="en-GB" sz="1300" i="0" dirty="0" err="1">
                <a:effectLst/>
                <a:latin typeface="+mn-lt"/>
              </a:rPr>
              <a:t>için</a:t>
            </a:r>
            <a:r>
              <a:rPr lang="en-GB" sz="1300" i="0" dirty="0">
                <a:effectLst/>
                <a:latin typeface="+mn-lt"/>
              </a:rPr>
              <a:t> </a:t>
            </a:r>
            <a:r>
              <a:rPr lang="en-GB" sz="1300" i="0" dirty="0" err="1">
                <a:effectLst/>
                <a:latin typeface="+mn-lt"/>
              </a:rPr>
              <a:t>mevcut</a:t>
            </a:r>
            <a:r>
              <a:rPr lang="en-GB" sz="1300" i="0" dirty="0">
                <a:effectLst/>
                <a:latin typeface="+mn-lt"/>
              </a:rPr>
              <a:t> durum </a:t>
            </a:r>
            <a:r>
              <a:rPr lang="en-GB" sz="1300" i="0" dirty="0" err="1">
                <a:effectLst/>
                <a:latin typeface="+mn-lt"/>
              </a:rPr>
              <a:t>ve</a:t>
            </a:r>
            <a:r>
              <a:rPr lang="en-GB" sz="1300" i="0" dirty="0">
                <a:effectLst/>
                <a:latin typeface="+mn-lt"/>
              </a:rPr>
              <a:t> </a:t>
            </a:r>
            <a:r>
              <a:rPr lang="en-GB" sz="1300" i="0" dirty="0" err="1">
                <a:effectLst/>
                <a:latin typeface="+mn-lt"/>
              </a:rPr>
              <a:t>hedef</a:t>
            </a:r>
            <a:r>
              <a:rPr lang="en-GB" sz="1300" i="0" dirty="0">
                <a:effectLst/>
                <a:latin typeface="+mn-lt"/>
              </a:rPr>
              <a:t> </a:t>
            </a:r>
            <a:r>
              <a:rPr lang="en-GB" sz="1300" i="0" dirty="0" err="1">
                <a:effectLst/>
                <a:latin typeface="+mn-lt"/>
              </a:rPr>
              <a:t>puanları</a:t>
            </a:r>
            <a:r>
              <a:rPr lang="en-GB" sz="1300" i="0" dirty="0">
                <a:effectLst/>
                <a:latin typeface="+mn-lt"/>
              </a:rPr>
              <a:t> </a:t>
            </a:r>
            <a:r>
              <a:rPr lang="en-GB" sz="1300" i="0" dirty="0" err="1">
                <a:effectLst/>
                <a:latin typeface="+mn-lt"/>
              </a:rPr>
              <a:t>ağırlıklı</a:t>
            </a:r>
            <a:r>
              <a:rPr lang="en-GB" sz="1300" i="0" dirty="0">
                <a:effectLst/>
                <a:latin typeface="+mn-lt"/>
              </a:rPr>
              <a:t> </a:t>
            </a:r>
            <a:r>
              <a:rPr lang="en-GB" sz="1300" i="0" dirty="0" err="1">
                <a:effectLst/>
                <a:latin typeface="+mn-lt"/>
              </a:rPr>
              <a:t>ortalama</a:t>
            </a:r>
            <a:r>
              <a:rPr lang="en-GB" sz="1300" i="0" dirty="0">
                <a:effectLst/>
                <a:latin typeface="+mn-lt"/>
              </a:rPr>
              <a:t> (ranking) </a:t>
            </a:r>
            <a:r>
              <a:rPr lang="en-GB" sz="1300" i="0" dirty="0" err="1">
                <a:effectLst/>
                <a:latin typeface="+mn-lt"/>
              </a:rPr>
              <a:t>yöntemiyle</a:t>
            </a:r>
            <a:r>
              <a:rPr lang="en-GB" sz="1300" i="0" dirty="0">
                <a:effectLst/>
                <a:latin typeface="+mn-lt"/>
              </a:rPr>
              <a:t> </a:t>
            </a:r>
            <a:r>
              <a:rPr lang="en-GB" sz="1300" i="0" dirty="0" err="1">
                <a:effectLst/>
                <a:latin typeface="+mn-lt"/>
              </a:rPr>
              <a:t>belirlenmekte</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hedeflere</a:t>
            </a:r>
            <a:r>
              <a:rPr lang="en-GB" sz="1300" i="0" dirty="0">
                <a:effectLst/>
                <a:latin typeface="+mn-lt"/>
              </a:rPr>
              <a:t> </a:t>
            </a:r>
            <a:r>
              <a:rPr lang="en-GB" sz="1300" i="0" dirty="0" err="1">
                <a:effectLst/>
                <a:latin typeface="+mn-lt"/>
              </a:rPr>
              <a:t>ulaşmak</a:t>
            </a:r>
            <a:r>
              <a:rPr lang="en-GB" sz="1300" i="0" dirty="0">
                <a:effectLst/>
                <a:latin typeface="+mn-lt"/>
              </a:rPr>
              <a:t> </a:t>
            </a:r>
            <a:r>
              <a:rPr lang="en-GB" sz="1300" i="0" dirty="0" err="1">
                <a:effectLst/>
                <a:latin typeface="+mn-lt"/>
              </a:rPr>
              <a:t>için</a:t>
            </a:r>
            <a:r>
              <a:rPr lang="en-GB" sz="1300" i="0" dirty="0">
                <a:effectLst/>
                <a:latin typeface="+mn-lt"/>
              </a:rPr>
              <a:t> </a:t>
            </a:r>
            <a:r>
              <a:rPr lang="en-GB" sz="1300" i="0" dirty="0" err="1">
                <a:effectLst/>
                <a:latin typeface="+mn-lt"/>
              </a:rPr>
              <a:t>izlenecek</a:t>
            </a:r>
            <a:r>
              <a:rPr lang="en-GB" sz="1300" i="0" dirty="0">
                <a:effectLst/>
                <a:latin typeface="+mn-lt"/>
              </a:rPr>
              <a:t> </a:t>
            </a:r>
            <a:r>
              <a:rPr lang="en-GB" sz="1300" i="0" dirty="0" err="1">
                <a:effectLst/>
                <a:latin typeface="+mn-lt"/>
              </a:rPr>
              <a:t>yol</a:t>
            </a:r>
            <a:r>
              <a:rPr lang="en-GB" sz="1300" i="0" dirty="0">
                <a:effectLst/>
                <a:latin typeface="+mn-lt"/>
              </a:rPr>
              <a:t> </a:t>
            </a:r>
            <a:r>
              <a:rPr lang="en-GB" sz="1300" i="0" dirty="0" err="1">
                <a:effectLst/>
                <a:latin typeface="+mn-lt"/>
              </a:rPr>
              <a:t>haritası</a:t>
            </a:r>
            <a:r>
              <a:rPr lang="en-GB" sz="1300" i="0" dirty="0">
                <a:effectLst/>
                <a:latin typeface="+mn-lt"/>
              </a:rPr>
              <a:t> </a:t>
            </a:r>
            <a:r>
              <a:rPr lang="en-GB" sz="1300" i="0" dirty="0" err="1">
                <a:effectLst/>
                <a:latin typeface="+mn-lt"/>
              </a:rPr>
              <a:t>önerisi</a:t>
            </a:r>
            <a:r>
              <a:rPr lang="en-GB" sz="1300" i="0" dirty="0">
                <a:effectLst/>
                <a:latin typeface="+mn-lt"/>
              </a:rPr>
              <a:t> </a:t>
            </a:r>
            <a:r>
              <a:rPr lang="en-GB" sz="1300" i="0" dirty="0" err="1">
                <a:effectLst/>
                <a:latin typeface="+mn-lt"/>
              </a:rPr>
              <a:t>çok</a:t>
            </a:r>
            <a:r>
              <a:rPr lang="en-GB" sz="1300" i="0" dirty="0">
                <a:effectLst/>
                <a:latin typeface="+mn-lt"/>
              </a:rPr>
              <a:t> </a:t>
            </a:r>
            <a:r>
              <a:rPr lang="en-GB" sz="1300" i="0" dirty="0" err="1">
                <a:effectLst/>
                <a:latin typeface="+mn-lt"/>
              </a:rPr>
              <a:t>kriterli</a:t>
            </a:r>
            <a:r>
              <a:rPr lang="en-GB" sz="1300" i="0" dirty="0">
                <a:effectLst/>
                <a:latin typeface="+mn-lt"/>
              </a:rPr>
              <a:t> </a:t>
            </a:r>
            <a:r>
              <a:rPr lang="en-GB" sz="1300" i="0" dirty="0" err="1">
                <a:effectLst/>
                <a:latin typeface="+mn-lt"/>
              </a:rPr>
              <a:t>karar</a:t>
            </a:r>
            <a:r>
              <a:rPr lang="en-GB" sz="1300" i="0" dirty="0">
                <a:effectLst/>
                <a:latin typeface="+mn-lt"/>
              </a:rPr>
              <a:t> </a:t>
            </a:r>
            <a:r>
              <a:rPr lang="en-GB" sz="1300" i="0" dirty="0" err="1">
                <a:effectLst/>
                <a:latin typeface="+mn-lt"/>
              </a:rPr>
              <a:t>verme</a:t>
            </a:r>
            <a:r>
              <a:rPr lang="en-GB" sz="1300" i="0" dirty="0">
                <a:effectLst/>
                <a:latin typeface="+mn-lt"/>
              </a:rPr>
              <a:t> </a:t>
            </a:r>
            <a:r>
              <a:rPr lang="en-GB" sz="1300" i="0" dirty="0" err="1">
                <a:effectLst/>
                <a:latin typeface="+mn-lt"/>
              </a:rPr>
              <a:t>yöntemleri</a:t>
            </a:r>
            <a:r>
              <a:rPr lang="en-GB" sz="1300" i="0" dirty="0">
                <a:effectLst/>
                <a:latin typeface="+mn-lt"/>
              </a:rPr>
              <a:t> </a:t>
            </a:r>
            <a:r>
              <a:rPr lang="en-GB" sz="1300" i="0" dirty="0" err="1">
                <a:effectLst/>
                <a:latin typeface="+mn-lt"/>
              </a:rPr>
              <a:t>kullanılarak</a:t>
            </a:r>
            <a:r>
              <a:rPr lang="en-GB" sz="1300" i="0" dirty="0">
                <a:effectLst/>
                <a:latin typeface="+mn-lt"/>
              </a:rPr>
              <a:t> </a:t>
            </a:r>
            <a:r>
              <a:rPr lang="en-GB" sz="1300" i="0" dirty="0" err="1">
                <a:effectLst/>
                <a:latin typeface="+mn-lt"/>
              </a:rPr>
              <a:t>önceliklendirilmektedir</a:t>
            </a:r>
            <a:r>
              <a:rPr lang="en-GB" sz="1300" i="0" dirty="0">
                <a:effectLst/>
                <a:latin typeface="+mn-lt"/>
              </a:rPr>
              <a:t>.</a:t>
            </a:r>
            <a:br>
              <a:rPr lang="en-GB" sz="1300" i="0" dirty="0">
                <a:effectLst/>
                <a:latin typeface="+mn-lt"/>
              </a:rPr>
            </a:br>
            <a:r>
              <a:rPr lang="en-GB" sz="1300" i="0" dirty="0" err="1">
                <a:effectLst/>
                <a:latin typeface="+mn-lt"/>
              </a:rPr>
              <a:t>Dijital</a:t>
            </a:r>
            <a:r>
              <a:rPr lang="en-GB" sz="1300" i="0" dirty="0">
                <a:effectLst/>
                <a:latin typeface="+mn-lt"/>
              </a:rPr>
              <a:t> </a:t>
            </a:r>
            <a:r>
              <a:rPr lang="en-GB" sz="1300" i="0" dirty="0" err="1">
                <a:effectLst/>
                <a:latin typeface="+mn-lt"/>
              </a:rPr>
              <a:t>olgunluk</a:t>
            </a:r>
            <a:r>
              <a:rPr lang="en-GB" sz="1300" i="0" dirty="0">
                <a:effectLst/>
                <a:latin typeface="+mn-lt"/>
              </a:rPr>
              <a:t> </a:t>
            </a:r>
            <a:r>
              <a:rPr lang="en-GB" sz="1300" i="0" dirty="0" err="1">
                <a:effectLst/>
                <a:latin typeface="+mn-lt"/>
              </a:rPr>
              <a:t>seviyeniz</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hedeflerinizin</a:t>
            </a:r>
            <a:r>
              <a:rPr lang="en-GB" sz="1300" i="0" dirty="0">
                <a:effectLst/>
                <a:latin typeface="+mn-lt"/>
              </a:rPr>
              <a:t> </a:t>
            </a:r>
            <a:r>
              <a:rPr lang="en-GB" sz="1300" i="0" dirty="0" err="1">
                <a:effectLst/>
                <a:latin typeface="+mn-lt"/>
              </a:rPr>
              <a:t>belirleneceği</a:t>
            </a:r>
            <a:r>
              <a:rPr lang="en-GB" sz="1300" i="0" dirty="0">
                <a:effectLst/>
                <a:latin typeface="+mn-lt"/>
              </a:rPr>
              <a:t> </a:t>
            </a:r>
            <a:r>
              <a:rPr lang="en-GB" sz="1300" i="0" dirty="0" err="1">
                <a:effectLst/>
                <a:latin typeface="+mn-lt"/>
              </a:rPr>
              <a:t>eksenler</a:t>
            </a:r>
            <a:r>
              <a:rPr lang="en-GB" sz="1300" i="0" dirty="0">
                <a:effectLst/>
                <a:latin typeface="+mn-lt"/>
              </a:rPr>
              <a:t> </a:t>
            </a:r>
            <a:r>
              <a:rPr lang="en-GB" sz="1300" i="0" dirty="0" err="1">
                <a:effectLst/>
                <a:latin typeface="+mn-lt"/>
              </a:rPr>
              <a:t>şunlardır</a:t>
            </a:r>
            <a:r>
              <a:rPr lang="en-GB" sz="1300" i="0" dirty="0">
                <a:effectLst/>
                <a:latin typeface="+mn-lt"/>
              </a:rPr>
              <a:t>: </a:t>
            </a:r>
            <a:r>
              <a:rPr lang="en-GB" sz="1300" i="0" dirty="0" err="1">
                <a:effectLst/>
                <a:latin typeface="+mn-lt"/>
              </a:rPr>
              <a:t>Ürün</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Servisler</a:t>
            </a:r>
            <a:r>
              <a:rPr lang="en-GB" sz="1300" i="0" dirty="0">
                <a:effectLst/>
                <a:latin typeface="+mn-lt"/>
              </a:rPr>
              <a:t>, </a:t>
            </a:r>
            <a:r>
              <a:rPr lang="en-GB" sz="1300" i="0" dirty="0" err="1">
                <a:effectLst/>
                <a:latin typeface="+mn-lt"/>
              </a:rPr>
              <a:t>Üretim</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Süreçler</a:t>
            </a:r>
            <a:r>
              <a:rPr lang="en-GB" sz="1300" i="0" dirty="0">
                <a:effectLst/>
                <a:latin typeface="+mn-lt"/>
              </a:rPr>
              <a:t>, </a:t>
            </a:r>
            <a:r>
              <a:rPr lang="en-GB" sz="1300" i="0" dirty="0" err="1">
                <a:effectLst/>
                <a:latin typeface="+mn-lt"/>
              </a:rPr>
              <a:t>Teknoloji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Entegrasyon</a:t>
            </a:r>
            <a:r>
              <a:rPr lang="en-GB" sz="1300" i="0" dirty="0">
                <a:effectLst/>
                <a:latin typeface="+mn-lt"/>
              </a:rPr>
              <a:t>, Veri </a:t>
            </a:r>
            <a:r>
              <a:rPr lang="en-GB" sz="1300" i="0" dirty="0" err="1">
                <a:effectLst/>
                <a:latin typeface="+mn-lt"/>
              </a:rPr>
              <a:t>edinimi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Yönetimi</a:t>
            </a:r>
            <a:r>
              <a:rPr lang="en-GB" sz="1300" i="0" dirty="0">
                <a:effectLst/>
                <a:latin typeface="+mn-lt"/>
              </a:rPr>
              <a:t>, </a:t>
            </a:r>
            <a:r>
              <a:rPr lang="en-GB" sz="1300" i="0" dirty="0" err="1">
                <a:effectLst/>
                <a:latin typeface="+mn-lt"/>
              </a:rPr>
              <a:t>Tedarik</a:t>
            </a:r>
            <a:r>
              <a:rPr lang="en-GB" sz="1300" i="0" dirty="0">
                <a:effectLst/>
                <a:latin typeface="+mn-lt"/>
              </a:rPr>
              <a:t> </a:t>
            </a:r>
            <a:r>
              <a:rPr lang="en-GB" sz="1300" i="0" dirty="0" err="1">
                <a:effectLst/>
                <a:latin typeface="+mn-lt"/>
              </a:rPr>
              <a:t>Zinciri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Paydaşlar</a:t>
            </a:r>
            <a:r>
              <a:rPr lang="en-GB" sz="1300" i="0" dirty="0">
                <a:effectLst/>
                <a:latin typeface="+mn-lt"/>
              </a:rPr>
              <a:t>, </a:t>
            </a:r>
            <a:r>
              <a:rPr lang="en-GB" sz="1300" i="0" dirty="0" err="1">
                <a:effectLst/>
                <a:latin typeface="+mn-lt"/>
              </a:rPr>
              <a:t>Güvenlik</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Erişim</a:t>
            </a:r>
            <a:r>
              <a:rPr lang="en-GB" sz="1300" i="0" dirty="0">
                <a:effectLst/>
                <a:latin typeface="+mn-lt"/>
              </a:rPr>
              <a:t>, </a:t>
            </a:r>
            <a:r>
              <a:rPr lang="en-GB" sz="1300" i="0" dirty="0" err="1">
                <a:effectLst/>
                <a:latin typeface="+mn-lt"/>
              </a:rPr>
              <a:t>Strateji</a:t>
            </a:r>
            <a:r>
              <a:rPr lang="en-GB" sz="1300" i="0" dirty="0">
                <a:effectLst/>
                <a:latin typeface="+mn-lt"/>
              </a:rPr>
              <a:t> </a:t>
            </a:r>
            <a:r>
              <a:rPr lang="en-GB" sz="1300" i="0" dirty="0" err="1">
                <a:effectLst/>
                <a:latin typeface="+mn-lt"/>
              </a:rPr>
              <a:t>ve</a:t>
            </a:r>
            <a:r>
              <a:rPr lang="en-GB" sz="1300" i="0" dirty="0">
                <a:effectLst/>
                <a:latin typeface="+mn-lt"/>
              </a:rPr>
              <a:t> </a:t>
            </a:r>
            <a:r>
              <a:rPr lang="en-GB" sz="1300" i="0" dirty="0" err="1">
                <a:effectLst/>
                <a:latin typeface="+mn-lt"/>
              </a:rPr>
              <a:t>Organizasyon</a:t>
            </a:r>
            <a:r>
              <a:rPr lang="en-GB" sz="1300" i="0" dirty="0">
                <a:effectLst/>
                <a:latin typeface="+mn-lt"/>
              </a:rPr>
              <a:t>, </a:t>
            </a:r>
            <a:r>
              <a:rPr lang="en-GB" sz="1300" i="0" dirty="0" err="1">
                <a:effectLst/>
                <a:latin typeface="+mn-lt"/>
              </a:rPr>
              <a:t>Kültür</a:t>
            </a:r>
            <a:r>
              <a:rPr lang="en-GB" sz="1300" i="0" dirty="0">
                <a:effectLst/>
                <a:latin typeface="+mn-lt"/>
              </a:rPr>
              <a:t>.</a:t>
            </a:r>
            <a:br>
              <a:rPr lang="en-GB" sz="1300" i="0" dirty="0">
                <a:effectLst/>
                <a:latin typeface="+mn-lt"/>
              </a:rPr>
            </a:br>
            <a:br>
              <a:rPr lang="en-GB" sz="1300" dirty="0">
                <a:effectLst/>
                <a:latin typeface="+mn-lt"/>
              </a:rPr>
            </a:br>
            <a:endParaRPr lang="en-GB" sz="1300" dirty="0">
              <a:latin typeface="+mn-lt"/>
            </a:endParaRPr>
          </a:p>
        </p:txBody>
      </p:sp>
      <p:pic>
        <p:nvPicPr>
          <p:cNvPr id="1026" name="Picture 2" descr="Akıllı Fabrikalar">
            <a:extLst>
              <a:ext uri="{FF2B5EF4-FFF2-40B4-BE49-F238E27FC236}">
                <a16:creationId xmlns:a16="http://schemas.microsoft.com/office/drawing/2014/main" id="{72A810A6-D390-4B91-A1F4-08B60CD25D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3926" y="66675"/>
            <a:ext cx="3648074" cy="1076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711CE08-C834-45C2-874A-130EB8113A3F}"/>
              </a:ext>
            </a:extLst>
          </p:cNvPr>
          <p:cNvPicPr>
            <a:picLocks noChangeAspect="1"/>
          </p:cNvPicPr>
          <p:nvPr/>
        </p:nvPicPr>
        <p:blipFill>
          <a:blip r:embed="rId4"/>
          <a:stretch>
            <a:fillRect/>
          </a:stretch>
        </p:blipFill>
        <p:spPr>
          <a:xfrm>
            <a:off x="6858000" y="1924049"/>
            <a:ext cx="5334000" cy="4200525"/>
          </a:xfrm>
          <a:prstGeom prst="rect">
            <a:avLst/>
          </a:prstGeom>
        </p:spPr>
      </p:pic>
    </p:spTree>
    <p:extLst>
      <p:ext uri="{BB962C8B-B14F-4D97-AF65-F5344CB8AC3E}">
        <p14:creationId xmlns:p14="http://schemas.microsoft.com/office/powerpoint/2010/main" val="11727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091E-62E9-4E90-9C91-644E6B20501E}"/>
              </a:ext>
            </a:extLst>
          </p:cNvPr>
          <p:cNvSpPr>
            <a:spLocks noGrp="1"/>
          </p:cNvSpPr>
          <p:nvPr>
            <p:ph type="ctrTitle"/>
          </p:nvPr>
        </p:nvSpPr>
        <p:spPr>
          <a:xfrm>
            <a:off x="1876425" y="1122363"/>
            <a:ext cx="3009900" cy="2387600"/>
          </a:xfrm>
        </p:spPr>
        <p:txBody>
          <a:bodyPr/>
          <a:lstStyle/>
          <a:p>
            <a:endParaRPr lang="en-GB" dirty="0"/>
          </a:p>
        </p:txBody>
      </p:sp>
      <p:sp>
        <p:nvSpPr>
          <p:cNvPr id="3" name="Subtitle 2">
            <a:extLst>
              <a:ext uri="{FF2B5EF4-FFF2-40B4-BE49-F238E27FC236}">
                <a16:creationId xmlns:a16="http://schemas.microsoft.com/office/drawing/2014/main" id="{CDE63643-66F8-421A-B23E-3F2BA50FCFA0}"/>
              </a:ext>
            </a:extLst>
          </p:cNvPr>
          <p:cNvSpPr>
            <a:spLocks noGrp="1"/>
          </p:cNvSpPr>
          <p:nvPr>
            <p:ph type="subTitle" idx="1"/>
          </p:nvPr>
        </p:nvSpPr>
        <p:spPr>
          <a:xfrm>
            <a:off x="6305550" y="363538"/>
            <a:ext cx="4362449" cy="874712"/>
          </a:xfrm>
        </p:spPr>
        <p:txBody>
          <a:bodyPr>
            <a:noAutofit/>
          </a:bodyPr>
          <a:lstStyle/>
          <a:p>
            <a:r>
              <a:rPr lang="en-GB" sz="1300" b="1" i="0" dirty="0" err="1">
                <a:solidFill>
                  <a:schemeClr val="tx1"/>
                </a:solidFill>
                <a:effectLst/>
              </a:rPr>
              <a:t>Endüstri</a:t>
            </a:r>
            <a:r>
              <a:rPr lang="en-GB" sz="1300" b="1" i="0" dirty="0">
                <a:solidFill>
                  <a:schemeClr val="tx1"/>
                </a:solidFill>
                <a:effectLst/>
              </a:rPr>
              <a:t> 4.0 </a:t>
            </a:r>
            <a:r>
              <a:rPr lang="en-GB" sz="1300" b="1" i="0" dirty="0" err="1">
                <a:solidFill>
                  <a:schemeClr val="tx1"/>
                </a:solidFill>
                <a:effectLst/>
              </a:rPr>
              <a:t>teknolojileri</a:t>
            </a:r>
            <a:r>
              <a:rPr lang="en-GB" sz="1300" b="1" i="0" dirty="0">
                <a:solidFill>
                  <a:schemeClr val="tx1"/>
                </a:solidFill>
                <a:effectLst/>
              </a:rPr>
              <a:t> </a:t>
            </a:r>
            <a:r>
              <a:rPr lang="en-GB" sz="1300" b="1" i="0" dirty="0" err="1">
                <a:solidFill>
                  <a:schemeClr val="tx1"/>
                </a:solidFill>
                <a:effectLst/>
              </a:rPr>
              <a:t>kullanım</a:t>
            </a:r>
            <a:r>
              <a:rPr lang="en-GB" sz="1300" b="1" i="0" dirty="0">
                <a:solidFill>
                  <a:schemeClr val="tx1"/>
                </a:solidFill>
                <a:effectLst/>
              </a:rPr>
              <a:t> </a:t>
            </a:r>
            <a:r>
              <a:rPr lang="en-GB" sz="1300" b="1" i="0" dirty="0" err="1">
                <a:solidFill>
                  <a:schemeClr val="tx1"/>
                </a:solidFill>
                <a:effectLst/>
              </a:rPr>
              <a:t>seviyeleriniz</a:t>
            </a:r>
            <a:r>
              <a:rPr lang="en-GB" sz="1300" b="1" i="0" dirty="0">
                <a:solidFill>
                  <a:schemeClr val="tx1"/>
                </a:solidFill>
                <a:effectLst/>
              </a:rPr>
              <a:t> </a:t>
            </a:r>
            <a:r>
              <a:rPr lang="en-GB" sz="1300" b="1" i="0" dirty="0" err="1">
                <a:solidFill>
                  <a:schemeClr val="tx1"/>
                </a:solidFill>
                <a:effectLst/>
              </a:rPr>
              <a:t>ve</a:t>
            </a:r>
            <a:r>
              <a:rPr lang="en-GB" sz="1300" b="1" i="0" dirty="0">
                <a:solidFill>
                  <a:schemeClr val="tx1"/>
                </a:solidFill>
                <a:effectLst/>
              </a:rPr>
              <a:t> </a:t>
            </a:r>
            <a:r>
              <a:rPr lang="en-GB" sz="1300" b="1" i="0" dirty="0" err="1">
                <a:solidFill>
                  <a:schemeClr val="tx1"/>
                </a:solidFill>
                <a:effectLst/>
              </a:rPr>
              <a:t>ihtiyaçlarınızın</a:t>
            </a:r>
            <a:r>
              <a:rPr lang="en-GB" sz="1300" b="1" i="0" dirty="0">
                <a:solidFill>
                  <a:schemeClr val="tx1"/>
                </a:solidFill>
                <a:effectLst/>
              </a:rPr>
              <a:t> </a:t>
            </a:r>
            <a:r>
              <a:rPr lang="en-GB" sz="1300" b="1" i="0" dirty="0" err="1">
                <a:solidFill>
                  <a:schemeClr val="tx1"/>
                </a:solidFill>
                <a:effectLst/>
              </a:rPr>
              <a:t>belirleneceği</a:t>
            </a:r>
            <a:r>
              <a:rPr lang="en-GB" sz="1300" b="1" i="0" dirty="0">
                <a:solidFill>
                  <a:schemeClr val="tx1"/>
                </a:solidFill>
                <a:effectLst/>
              </a:rPr>
              <a:t> </a:t>
            </a:r>
            <a:r>
              <a:rPr lang="en-GB" sz="1300" b="1" i="0" dirty="0" err="1">
                <a:solidFill>
                  <a:schemeClr val="tx1"/>
                </a:solidFill>
                <a:effectLst/>
              </a:rPr>
              <a:t>eksenler</a:t>
            </a:r>
            <a:r>
              <a:rPr lang="en-GB" sz="1300" b="1" i="0" dirty="0">
                <a:solidFill>
                  <a:schemeClr val="tx1"/>
                </a:solidFill>
                <a:effectLst/>
              </a:rPr>
              <a:t> </a:t>
            </a:r>
            <a:r>
              <a:rPr lang="en-GB" sz="1300" b="1" i="0" dirty="0" err="1">
                <a:solidFill>
                  <a:schemeClr val="tx1"/>
                </a:solidFill>
                <a:effectLst/>
              </a:rPr>
              <a:t>şunlardır</a:t>
            </a:r>
            <a:r>
              <a:rPr lang="en-GB" sz="1300" b="1" i="0" dirty="0">
                <a:solidFill>
                  <a:schemeClr val="tx1"/>
                </a:solidFill>
                <a:effectLst/>
              </a:rPr>
              <a:t>:</a:t>
            </a:r>
            <a:r>
              <a:rPr lang="en-GB" sz="1300" b="0" i="0" dirty="0">
                <a:solidFill>
                  <a:schemeClr val="tx1"/>
                </a:solidFill>
                <a:effectLst/>
              </a:rPr>
              <a:t> </a:t>
            </a:r>
            <a:r>
              <a:rPr lang="en-GB" sz="1300" b="0" i="0" dirty="0" err="1">
                <a:solidFill>
                  <a:schemeClr val="tx1"/>
                </a:solidFill>
                <a:effectLst/>
              </a:rPr>
              <a:t>Otonom</a:t>
            </a:r>
            <a:r>
              <a:rPr lang="en-GB" sz="1300" b="0" i="0" dirty="0">
                <a:solidFill>
                  <a:schemeClr val="tx1"/>
                </a:solidFill>
                <a:effectLst/>
              </a:rPr>
              <a:t> </a:t>
            </a:r>
            <a:r>
              <a:rPr lang="en-GB" sz="1300" b="0" i="0" dirty="0" err="1">
                <a:solidFill>
                  <a:schemeClr val="tx1"/>
                </a:solidFill>
                <a:effectLst/>
              </a:rPr>
              <a:t>Robotlar</a:t>
            </a:r>
            <a:r>
              <a:rPr lang="en-GB" sz="1300" b="0" i="0" dirty="0">
                <a:solidFill>
                  <a:schemeClr val="tx1"/>
                </a:solidFill>
                <a:effectLst/>
              </a:rPr>
              <a:t>, </a:t>
            </a:r>
            <a:r>
              <a:rPr lang="en-GB" sz="1300" b="0" i="0" dirty="0" err="1">
                <a:solidFill>
                  <a:schemeClr val="tx1"/>
                </a:solidFill>
                <a:effectLst/>
              </a:rPr>
              <a:t>Büyük</a:t>
            </a:r>
            <a:r>
              <a:rPr lang="en-GB" sz="1300" b="0" i="0" dirty="0">
                <a:solidFill>
                  <a:schemeClr val="tx1"/>
                </a:solidFill>
                <a:effectLst/>
              </a:rPr>
              <a:t> Veri </a:t>
            </a:r>
            <a:r>
              <a:rPr lang="en-GB" sz="1300" b="0" i="0" dirty="0" err="1">
                <a:solidFill>
                  <a:schemeClr val="tx1"/>
                </a:solidFill>
                <a:effectLst/>
              </a:rPr>
              <a:t>Analizi</a:t>
            </a:r>
            <a:r>
              <a:rPr lang="en-GB" sz="1300" b="0" i="0" dirty="0">
                <a:solidFill>
                  <a:schemeClr val="tx1"/>
                </a:solidFill>
                <a:effectLst/>
              </a:rPr>
              <a:t>, </a:t>
            </a:r>
            <a:r>
              <a:rPr lang="en-GB" sz="1300" b="0" i="0" dirty="0" err="1">
                <a:solidFill>
                  <a:schemeClr val="tx1"/>
                </a:solidFill>
                <a:effectLst/>
              </a:rPr>
              <a:t>Arttırılmış</a:t>
            </a:r>
            <a:r>
              <a:rPr lang="en-GB" sz="1300" b="0" i="0" dirty="0">
                <a:solidFill>
                  <a:schemeClr val="tx1"/>
                </a:solidFill>
                <a:effectLst/>
              </a:rPr>
              <a:t> </a:t>
            </a:r>
            <a:r>
              <a:rPr lang="en-GB" sz="1300" b="0" i="0" dirty="0" err="1">
                <a:solidFill>
                  <a:schemeClr val="tx1"/>
                </a:solidFill>
                <a:effectLst/>
              </a:rPr>
              <a:t>Gerçeklik</a:t>
            </a:r>
            <a:r>
              <a:rPr lang="en-GB" sz="1300" b="0" i="0" dirty="0">
                <a:solidFill>
                  <a:schemeClr val="tx1"/>
                </a:solidFill>
                <a:effectLst/>
              </a:rPr>
              <a:t>, </a:t>
            </a:r>
            <a:r>
              <a:rPr lang="en-GB" sz="1300" b="0" i="0" dirty="0" err="1">
                <a:solidFill>
                  <a:schemeClr val="tx1"/>
                </a:solidFill>
                <a:effectLst/>
              </a:rPr>
              <a:t>Eklemeli</a:t>
            </a:r>
            <a:r>
              <a:rPr lang="en-GB" sz="1300" b="0" i="0" dirty="0">
                <a:solidFill>
                  <a:schemeClr val="tx1"/>
                </a:solidFill>
                <a:effectLst/>
              </a:rPr>
              <a:t> </a:t>
            </a:r>
            <a:r>
              <a:rPr lang="en-GB" sz="1300" b="0" i="0" dirty="0" err="1">
                <a:solidFill>
                  <a:schemeClr val="tx1"/>
                </a:solidFill>
                <a:effectLst/>
              </a:rPr>
              <a:t>Üretim</a:t>
            </a:r>
            <a:r>
              <a:rPr lang="en-GB" sz="1300" b="0" i="0" dirty="0">
                <a:solidFill>
                  <a:schemeClr val="tx1"/>
                </a:solidFill>
                <a:effectLst/>
              </a:rPr>
              <a:t>, </a:t>
            </a:r>
            <a:r>
              <a:rPr lang="en-GB" sz="1300" b="0" i="0" dirty="0" err="1">
                <a:solidFill>
                  <a:schemeClr val="tx1"/>
                </a:solidFill>
                <a:effectLst/>
              </a:rPr>
              <a:t>Nesnelerin</a:t>
            </a:r>
            <a:r>
              <a:rPr lang="en-GB" sz="1300" b="0" i="0" dirty="0">
                <a:solidFill>
                  <a:schemeClr val="tx1"/>
                </a:solidFill>
                <a:effectLst/>
              </a:rPr>
              <a:t> </a:t>
            </a:r>
            <a:r>
              <a:rPr lang="en-GB" sz="1300" b="0" i="0" dirty="0" err="1">
                <a:solidFill>
                  <a:schemeClr val="tx1"/>
                </a:solidFill>
                <a:effectLst/>
              </a:rPr>
              <a:t>İnterneti</a:t>
            </a:r>
            <a:r>
              <a:rPr lang="en-GB" sz="1300" b="0" i="0" dirty="0">
                <a:solidFill>
                  <a:schemeClr val="tx1"/>
                </a:solidFill>
                <a:effectLst/>
              </a:rPr>
              <a:t>, </a:t>
            </a:r>
            <a:r>
              <a:rPr lang="en-GB" sz="1300" b="0" i="0" dirty="0" err="1">
                <a:solidFill>
                  <a:schemeClr val="tx1"/>
                </a:solidFill>
                <a:effectLst/>
              </a:rPr>
              <a:t>Siber</a:t>
            </a:r>
            <a:r>
              <a:rPr lang="en-GB" sz="1300" b="0" i="0" dirty="0">
                <a:solidFill>
                  <a:schemeClr val="tx1"/>
                </a:solidFill>
                <a:effectLst/>
              </a:rPr>
              <a:t> </a:t>
            </a:r>
            <a:r>
              <a:rPr lang="en-GB" sz="1300" b="0" i="0" dirty="0" err="1">
                <a:solidFill>
                  <a:schemeClr val="tx1"/>
                </a:solidFill>
                <a:effectLst/>
              </a:rPr>
              <a:t>Güvenlik</a:t>
            </a:r>
            <a:r>
              <a:rPr lang="en-GB" sz="1300" b="0" i="0" dirty="0">
                <a:solidFill>
                  <a:schemeClr val="tx1"/>
                </a:solidFill>
                <a:effectLst/>
              </a:rPr>
              <a:t>, </a:t>
            </a:r>
            <a:r>
              <a:rPr lang="en-GB" sz="1300" b="0" i="0" dirty="0" err="1">
                <a:solidFill>
                  <a:schemeClr val="tx1"/>
                </a:solidFill>
                <a:effectLst/>
              </a:rPr>
              <a:t>Bulut</a:t>
            </a:r>
            <a:r>
              <a:rPr lang="en-GB" sz="1300" b="0" i="0" dirty="0">
                <a:solidFill>
                  <a:schemeClr val="tx1"/>
                </a:solidFill>
                <a:effectLst/>
              </a:rPr>
              <a:t>, </a:t>
            </a:r>
            <a:r>
              <a:rPr lang="en-GB" sz="1300" b="0" i="0" dirty="0" err="1">
                <a:solidFill>
                  <a:schemeClr val="tx1"/>
                </a:solidFill>
                <a:effectLst/>
              </a:rPr>
              <a:t>Simülasyon</a:t>
            </a:r>
            <a:r>
              <a:rPr lang="en-GB" sz="1300" b="0" i="0" dirty="0">
                <a:solidFill>
                  <a:schemeClr val="tx1"/>
                </a:solidFill>
                <a:effectLst/>
              </a:rPr>
              <a:t>, </a:t>
            </a:r>
            <a:r>
              <a:rPr lang="en-GB" sz="1300" b="0" i="0" dirty="0" err="1">
                <a:solidFill>
                  <a:schemeClr val="tx1"/>
                </a:solidFill>
                <a:effectLst/>
              </a:rPr>
              <a:t>Yatay</a:t>
            </a:r>
            <a:r>
              <a:rPr lang="en-GB" sz="1300" b="0" i="0" dirty="0">
                <a:solidFill>
                  <a:schemeClr val="tx1"/>
                </a:solidFill>
                <a:effectLst/>
              </a:rPr>
              <a:t> </a:t>
            </a:r>
            <a:r>
              <a:rPr lang="en-GB" sz="1300" b="0" i="0" dirty="0" err="1">
                <a:solidFill>
                  <a:schemeClr val="tx1"/>
                </a:solidFill>
                <a:effectLst/>
              </a:rPr>
              <a:t>ve</a:t>
            </a:r>
            <a:r>
              <a:rPr lang="en-GB" sz="1300" b="0" i="0" dirty="0">
                <a:solidFill>
                  <a:schemeClr val="tx1"/>
                </a:solidFill>
                <a:effectLst/>
              </a:rPr>
              <a:t> </a:t>
            </a:r>
            <a:r>
              <a:rPr lang="en-GB" sz="1300" b="0" i="0" dirty="0" err="1">
                <a:solidFill>
                  <a:schemeClr val="tx1"/>
                </a:solidFill>
                <a:effectLst/>
              </a:rPr>
              <a:t>Dikey</a:t>
            </a:r>
            <a:r>
              <a:rPr lang="en-GB" sz="1300" b="0" i="0" dirty="0">
                <a:solidFill>
                  <a:schemeClr val="tx1"/>
                </a:solidFill>
                <a:effectLst/>
              </a:rPr>
              <a:t> </a:t>
            </a:r>
            <a:r>
              <a:rPr lang="en-GB" sz="1300" b="0" i="0" dirty="0" err="1">
                <a:solidFill>
                  <a:schemeClr val="tx1"/>
                </a:solidFill>
                <a:effectLst/>
              </a:rPr>
              <a:t>Entegrasyon</a:t>
            </a:r>
            <a:r>
              <a:rPr lang="en-GB" sz="1300" b="0" i="0" dirty="0">
                <a:solidFill>
                  <a:schemeClr val="tx1"/>
                </a:solidFill>
                <a:effectLst/>
              </a:rPr>
              <a:t>.</a:t>
            </a:r>
            <a:endParaRPr lang="en-GB" sz="1300" dirty="0">
              <a:solidFill>
                <a:schemeClr val="tx1"/>
              </a:solidFill>
            </a:endParaRPr>
          </a:p>
        </p:txBody>
      </p:sp>
      <p:pic>
        <p:nvPicPr>
          <p:cNvPr id="11" name="Picture 10">
            <a:extLst>
              <a:ext uri="{FF2B5EF4-FFF2-40B4-BE49-F238E27FC236}">
                <a16:creationId xmlns:a16="http://schemas.microsoft.com/office/drawing/2014/main" id="{A09F6554-3EAA-4BDD-A995-5A9BF72F0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7428" y="247650"/>
            <a:ext cx="4011316" cy="2808251"/>
          </a:xfrm>
          <a:prstGeom prst="rect">
            <a:avLst/>
          </a:prstGeom>
        </p:spPr>
      </p:pic>
      <p:pic>
        <p:nvPicPr>
          <p:cNvPr id="13" name="Picture 12">
            <a:extLst>
              <a:ext uri="{FF2B5EF4-FFF2-40B4-BE49-F238E27FC236}">
                <a16:creationId xmlns:a16="http://schemas.microsoft.com/office/drawing/2014/main" id="{5DF6867F-3041-4658-A8EC-058CB75E1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7978" y="3343274"/>
            <a:ext cx="4150782" cy="3294023"/>
          </a:xfrm>
          <a:prstGeom prst="rect">
            <a:avLst/>
          </a:prstGeom>
        </p:spPr>
      </p:pic>
      <p:sp>
        <p:nvSpPr>
          <p:cNvPr id="20" name="TextBox 19">
            <a:extLst>
              <a:ext uri="{FF2B5EF4-FFF2-40B4-BE49-F238E27FC236}">
                <a16:creationId xmlns:a16="http://schemas.microsoft.com/office/drawing/2014/main" id="{9097BD52-CA70-4AE0-9002-59BB956BE5FC}"/>
              </a:ext>
            </a:extLst>
          </p:cNvPr>
          <p:cNvSpPr txBox="1"/>
          <p:nvPr/>
        </p:nvSpPr>
        <p:spPr>
          <a:xfrm>
            <a:off x="885825" y="3974622"/>
            <a:ext cx="4812919" cy="1492716"/>
          </a:xfrm>
          <a:prstGeom prst="rect">
            <a:avLst/>
          </a:prstGeom>
          <a:noFill/>
        </p:spPr>
        <p:txBody>
          <a:bodyPr wrap="square">
            <a:spAutoFit/>
          </a:bodyPr>
          <a:lstStyle/>
          <a:p>
            <a:pPr algn="l" fontAlgn="base"/>
            <a:r>
              <a:rPr lang="en-GB" sz="1300" b="1" i="0" dirty="0" err="1">
                <a:solidFill>
                  <a:srgbClr val="111111"/>
                </a:solidFill>
                <a:effectLst/>
              </a:rPr>
              <a:t>Sonuç</a:t>
            </a:r>
            <a:r>
              <a:rPr lang="en-GB" sz="1300" b="1" i="0" dirty="0">
                <a:solidFill>
                  <a:srgbClr val="111111"/>
                </a:solidFill>
                <a:effectLst/>
              </a:rPr>
              <a:t> </a:t>
            </a:r>
            <a:r>
              <a:rPr lang="en-GB" sz="1300" b="1" i="0" dirty="0" err="1">
                <a:solidFill>
                  <a:srgbClr val="111111"/>
                </a:solidFill>
                <a:effectLst/>
              </a:rPr>
              <a:t>Raporu</a:t>
            </a:r>
            <a:endParaRPr lang="en-GB" sz="1300" b="1" i="0" dirty="0">
              <a:solidFill>
                <a:srgbClr val="111111"/>
              </a:solidFill>
              <a:effectLst/>
            </a:endParaRPr>
          </a:p>
          <a:p>
            <a:pPr algn="l" fontAlgn="base"/>
            <a:r>
              <a:rPr lang="en-GB" sz="1300" b="0" i="0" dirty="0" err="1">
                <a:effectLst/>
              </a:rPr>
              <a:t>Saha</a:t>
            </a:r>
            <a:r>
              <a:rPr lang="en-GB" sz="1300" b="0" i="0" dirty="0">
                <a:effectLst/>
              </a:rPr>
              <a:t> </a:t>
            </a:r>
            <a:r>
              <a:rPr lang="en-GB" sz="1300" b="0" i="0" dirty="0" err="1">
                <a:effectLst/>
              </a:rPr>
              <a:t>incelemesi</a:t>
            </a:r>
            <a:r>
              <a:rPr lang="en-GB" sz="1300" b="0" i="0" dirty="0">
                <a:effectLst/>
              </a:rPr>
              <a:t> </a:t>
            </a:r>
            <a:r>
              <a:rPr lang="en-GB" sz="1300" b="0" i="0" dirty="0" err="1">
                <a:effectLst/>
              </a:rPr>
              <a:t>ile</a:t>
            </a:r>
            <a:r>
              <a:rPr lang="en-GB" sz="1300" b="0" i="0" dirty="0">
                <a:effectLst/>
              </a:rPr>
              <a:t> </a:t>
            </a:r>
            <a:r>
              <a:rPr lang="en-GB" sz="1300" b="0" i="0" dirty="0" err="1">
                <a:effectLst/>
              </a:rPr>
              <a:t>birlikte</a:t>
            </a:r>
            <a:r>
              <a:rPr lang="en-GB" sz="1300" b="0" i="0" dirty="0">
                <a:effectLst/>
              </a:rPr>
              <a:t> </a:t>
            </a:r>
            <a:r>
              <a:rPr lang="en-GB" sz="1300" b="0" i="0" dirty="0" err="1">
                <a:effectLst/>
              </a:rPr>
              <a:t>Akıllı</a:t>
            </a:r>
            <a:r>
              <a:rPr lang="en-GB" sz="1300" b="0" i="0" dirty="0">
                <a:effectLst/>
              </a:rPr>
              <a:t> </a:t>
            </a:r>
            <a:r>
              <a:rPr lang="en-GB" sz="1300" b="0" i="0" dirty="0" err="1">
                <a:effectLst/>
              </a:rPr>
              <a:t>Fabrikalar</a:t>
            </a:r>
            <a:r>
              <a:rPr lang="en-GB" sz="1300" b="0" i="0" dirty="0">
                <a:effectLst/>
              </a:rPr>
              <a:t> </a:t>
            </a:r>
            <a:r>
              <a:rPr lang="en-GB" sz="1300" b="0" i="0" dirty="0" err="1">
                <a:effectLst/>
              </a:rPr>
              <a:t>Dijital</a:t>
            </a:r>
            <a:r>
              <a:rPr lang="en-GB" sz="1300" b="0" i="0" dirty="0">
                <a:effectLst/>
              </a:rPr>
              <a:t> </a:t>
            </a:r>
            <a:r>
              <a:rPr lang="en-GB" sz="1300" b="0" i="0" dirty="0" err="1">
                <a:effectLst/>
              </a:rPr>
              <a:t>Olgunluk</a:t>
            </a:r>
            <a:r>
              <a:rPr lang="en-GB" sz="1300" b="0" i="0" dirty="0">
                <a:effectLst/>
              </a:rPr>
              <a:t> </a:t>
            </a:r>
            <a:r>
              <a:rPr lang="en-GB" sz="1300" b="0" i="0" dirty="0" err="1">
                <a:effectLst/>
              </a:rPr>
              <a:t>İndeksi</a:t>
            </a:r>
            <a:r>
              <a:rPr lang="en-GB" sz="1300" b="0" i="0" dirty="0">
                <a:effectLst/>
              </a:rPr>
              <a:t> </a:t>
            </a:r>
            <a:r>
              <a:rPr lang="en-GB" sz="1300" b="0" i="0" dirty="0" err="1">
                <a:effectLst/>
              </a:rPr>
              <a:t>ve</a:t>
            </a:r>
            <a:r>
              <a:rPr lang="en-GB" sz="1300" b="0" i="0" dirty="0">
                <a:effectLst/>
              </a:rPr>
              <a:t> </a:t>
            </a:r>
            <a:r>
              <a:rPr lang="en-GB" sz="1300" b="0" i="0" dirty="0" err="1">
                <a:effectLst/>
              </a:rPr>
              <a:t>Yol</a:t>
            </a:r>
            <a:r>
              <a:rPr lang="en-GB" sz="1300" b="0" i="0" dirty="0">
                <a:effectLst/>
              </a:rPr>
              <a:t> </a:t>
            </a:r>
            <a:r>
              <a:rPr lang="en-GB" sz="1300" b="0" i="0" dirty="0" err="1">
                <a:effectLst/>
              </a:rPr>
              <a:t>Haritası</a:t>
            </a:r>
            <a:r>
              <a:rPr lang="en-GB" sz="1300" b="0" i="0" dirty="0">
                <a:effectLst/>
              </a:rPr>
              <a:t> </a:t>
            </a:r>
            <a:r>
              <a:rPr lang="en-GB" sz="1300" b="0" i="0" dirty="0" err="1">
                <a:effectLst/>
              </a:rPr>
              <a:t>Belirleme</a:t>
            </a:r>
            <a:r>
              <a:rPr lang="en-GB" sz="1300" b="0" i="0" dirty="0">
                <a:effectLst/>
              </a:rPr>
              <a:t> </a:t>
            </a:r>
            <a:r>
              <a:rPr lang="en-GB" sz="1300" b="0" i="0" dirty="0" err="1">
                <a:effectLst/>
              </a:rPr>
              <a:t>Testi</a:t>
            </a:r>
            <a:r>
              <a:rPr lang="en-GB" sz="1300" b="0" i="0" dirty="0">
                <a:effectLst/>
              </a:rPr>
              <a:t> </a:t>
            </a:r>
            <a:r>
              <a:rPr lang="en-GB" sz="1300" b="0" i="0" dirty="0" err="1">
                <a:effectLst/>
              </a:rPr>
              <a:t>yapıldıktan</a:t>
            </a:r>
            <a:r>
              <a:rPr lang="en-GB" sz="1300" b="0" i="0" dirty="0">
                <a:effectLst/>
              </a:rPr>
              <a:t> </a:t>
            </a:r>
            <a:r>
              <a:rPr lang="en-GB" sz="1300" b="0" i="0" dirty="0" err="1">
                <a:effectLst/>
              </a:rPr>
              <a:t>sonra</a:t>
            </a:r>
            <a:r>
              <a:rPr lang="en-GB" sz="1300" b="0" i="0" dirty="0">
                <a:effectLst/>
              </a:rPr>
              <a:t> her </a:t>
            </a:r>
            <a:r>
              <a:rPr lang="en-GB" sz="1300" b="0" i="0" dirty="0" err="1">
                <a:effectLst/>
              </a:rPr>
              <a:t>eksendeki</a:t>
            </a:r>
            <a:r>
              <a:rPr lang="en-GB" sz="1300" b="0" i="0" dirty="0">
                <a:effectLst/>
              </a:rPr>
              <a:t> </a:t>
            </a:r>
            <a:r>
              <a:rPr lang="en-GB" sz="1300" b="0" i="0" dirty="0" err="1">
                <a:effectLst/>
              </a:rPr>
              <a:t>mevcut</a:t>
            </a:r>
            <a:r>
              <a:rPr lang="en-GB" sz="1300" b="0" i="0" dirty="0">
                <a:effectLst/>
              </a:rPr>
              <a:t> </a:t>
            </a:r>
            <a:r>
              <a:rPr lang="en-GB" sz="1300" b="0" i="0" dirty="0" err="1">
                <a:effectLst/>
              </a:rPr>
              <a:t>durumunuz</a:t>
            </a:r>
            <a:r>
              <a:rPr lang="en-GB" sz="1300" b="0" i="0" dirty="0">
                <a:effectLst/>
              </a:rPr>
              <a:t>, </a:t>
            </a:r>
            <a:r>
              <a:rPr lang="en-GB" sz="1300" b="0" i="0" dirty="0" err="1">
                <a:effectLst/>
              </a:rPr>
              <a:t>mevcut</a:t>
            </a:r>
            <a:r>
              <a:rPr lang="en-GB" sz="1300" b="0" i="0" dirty="0">
                <a:effectLst/>
              </a:rPr>
              <a:t> </a:t>
            </a:r>
            <a:r>
              <a:rPr lang="en-GB" sz="1300" b="0" i="0" dirty="0" err="1">
                <a:effectLst/>
              </a:rPr>
              <a:t>durumunuzun</a:t>
            </a:r>
            <a:r>
              <a:rPr lang="en-GB" sz="1300" b="0" i="0" dirty="0">
                <a:effectLst/>
              </a:rPr>
              <a:t> ne </a:t>
            </a:r>
            <a:r>
              <a:rPr lang="en-GB" sz="1300" b="0" i="0" dirty="0" err="1">
                <a:effectLst/>
              </a:rPr>
              <a:t>ifade</a:t>
            </a:r>
            <a:r>
              <a:rPr lang="en-GB" sz="1300" b="0" i="0" dirty="0">
                <a:effectLst/>
              </a:rPr>
              <a:t> </a:t>
            </a:r>
            <a:r>
              <a:rPr lang="en-GB" sz="1300" b="0" i="0" dirty="0" err="1">
                <a:effectLst/>
              </a:rPr>
              <a:t>ettiği</a:t>
            </a:r>
            <a:r>
              <a:rPr lang="en-GB" sz="1300" b="0" i="0" dirty="0">
                <a:effectLst/>
              </a:rPr>
              <a:t>, </a:t>
            </a:r>
            <a:r>
              <a:rPr lang="en-GB" sz="1300" b="0" i="0" dirty="0" err="1">
                <a:effectLst/>
              </a:rPr>
              <a:t>sektörünüzdeki</a:t>
            </a:r>
            <a:r>
              <a:rPr lang="en-GB" sz="1300" b="0" i="0" dirty="0">
                <a:effectLst/>
              </a:rPr>
              <a:t> </a:t>
            </a:r>
            <a:r>
              <a:rPr lang="en-GB" sz="1300" b="0" i="0" dirty="0" err="1">
                <a:effectLst/>
              </a:rPr>
              <a:t>firmalarla</a:t>
            </a:r>
            <a:r>
              <a:rPr lang="en-GB" sz="1300" b="0" i="0" dirty="0">
                <a:effectLst/>
              </a:rPr>
              <a:t> </a:t>
            </a:r>
            <a:r>
              <a:rPr lang="en-GB" sz="1300" b="0" i="0" dirty="0" err="1">
                <a:effectLst/>
              </a:rPr>
              <a:t>mevcut</a:t>
            </a:r>
            <a:r>
              <a:rPr lang="en-GB" sz="1300" b="0" i="0" dirty="0">
                <a:effectLst/>
              </a:rPr>
              <a:t> </a:t>
            </a:r>
            <a:r>
              <a:rPr lang="en-GB" sz="1300" b="0" i="0" dirty="0" err="1">
                <a:effectLst/>
              </a:rPr>
              <a:t>durumunuzun</a:t>
            </a:r>
            <a:r>
              <a:rPr lang="en-GB" sz="1300" b="0" i="0" dirty="0">
                <a:effectLst/>
              </a:rPr>
              <a:t> </a:t>
            </a:r>
            <a:r>
              <a:rPr lang="en-GB" sz="1300" b="0" i="0" dirty="0" err="1">
                <a:effectLst/>
              </a:rPr>
              <a:t>karşılaştırması</a:t>
            </a:r>
            <a:r>
              <a:rPr lang="en-GB" sz="1300" b="0" i="0" dirty="0">
                <a:effectLst/>
              </a:rPr>
              <a:t>, </a:t>
            </a:r>
            <a:r>
              <a:rPr lang="en-GB" sz="1300" b="0" i="0" dirty="0" err="1">
                <a:effectLst/>
              </a:rPr>
              <a:t>güçlü</a:t>
            </a:r>
            <a:r>
              <a:rPr lang="en-GB" sz="1300" b="0" i="0" dirty="0">
                <a:effectLst/>
              </a:rPr>
              <a:t> </a:t>
            </a:r>
            <a:r>
              <a:rPr lang="en-GB" sz="1300" b="0" i="0" dirty="0" err="1">
                <a:effectLst/>
              </a:rPr>
              <a:t>ve</a:t>
            </a:r>
            <a:r>
              <a:rPr lang="en-GB" sz="1300" b="0" i="0" dirty="0">
                <a:effectLst/>
              </a:rPr>
              <a:t> </a:t>
            </a:r>
            <a:r>
              <a:rPr lang="en-GB" sz="1300" b="0" i="0" dirty="0" err="1">
                <a:effectLst/>
              </a:rPr>
              <a:t>zayıf</a:t>
            </a:r>
            <a:r>
              <a:rPr lang="en-GB" sz="1300" b="0" i="0" dirty="0">
                <a:effectLst/>
              </a:rPr>
              <a:t> </a:t>
            </a:r>
            <a:r>
              <a:rPr lang="en-GB" sz="1300" b="0" i="0" dirty="0" err="1">
                <a:effectLst/>
              </a:rPr>
              <a:t>yönlerinizin</a:t>
            </a:r>
            <a:r>
              <a:rPr lang="en-GB" sz="1300" b="0" i="0" dirty="0">
                <a:effectLst/>
              </a:rPr>
              <a:t> </a:t>
            </a:r>
            <a:r>
              <a:rPr lang="en-GB" sz="1300" b="0" i="0" dirty="0" err="1">
                <a:effectLst/>
              </a:rPr>
              <a:t>yer</a:t>
            </a:r>
            <a:r>
              <a:rPr lang="en-GB" sz="1300" b="0" i="0" dirty="0">
                <a:effectLst/>
              </a:rPr>
              <a:t> </a:t>
            </a:r>
            <a:r>
              <a:rPr lang="en-GB" sz="1300" b="0" i="0" dirty="0" err="1">
                <a:effectLst/>
              </a:rPr>
              <a:t>aldığı</a:t>
            </a:r>
            <a:r>
              <a:rPr lang="en-GB" sz="1300" b="0" i="0" dirty="0">
                <a:effectLst/>
              </a:rPr>
              <a:t> </a:t>
            </a:r>
            <a:r>
              <a:rPr lang="en-GB" sz="1300" b="0" i="0" dirty="0" err="1">
                <a:effectLst/>
              </a:rPr>
              <a:t>bir</a:t>
            </a:r>
            <a:r>
              <a:rPr lang="en-GB" sz="1300" b="0" i="0" dirty="0">
                <a:effectLst/>
              </a:rPr>
              <a:t> SWOT </a:t>
            </a:r>
            <a:r>
              <a:rPr lang="en-GB" sz="1300" b="0" i="0" dirty="0" err="1">
                <a:effectLst/>
              </a:rPr>
              <a:t>analizi</a:t>
            </a:r>
            <a:r>
              <a:rPr lang="en-GB" sz="1300" b="0" i="0" dirty="0">
                <a:effectLst/>
              </a:rPr>
              <a:t> </a:t>
            </a:r>
            <a:r>
              <a:rPr lang="en-GB" sz="1300" b="0" i="0" dirty="0" err="1">
                <a:effectLst/>
              </a:rPr>
              <a:t>ve</a:t>
            </a:r>
            <a:r>
              <a:rPr lang="en-GB" sz="1300" b="0" i="0" dirty="0">
                <a:effectLst/>
              </a:rPr>
              <a:t> </a:t>
            </a:r>
            <a:r>
              <a:rPr lang="en-GB" sz="1300" b="0" i="0" dirty="0" err="1">
                <a:effectLst/>
              </a:rPr>
              <a:t>yol</a:t>
            </a:r>
            <a:r>
              <a:rPr lang="en-GB" sz="1300" b="0" i="0" dirty="0">
                <a:effectLst/>
              </a:rPr>
              <a:t> </a:t>
            </a:r>
            <a:r>
              <a:rPr lang="en-GB" sz="1300" b="0" i="0" dirty="0" err="1">
                <a:effectLst/>
              </a:rPr>
              <a:t>haritası</a:t>
            </a:r>
            <a:r>
              <a:rPr lang="en-GB" sz="1300" b="0" i="0" dirty="0">
                <a:effectLst/>
              </a:rPr>
              <a:t> size </a:t>
            </a:r>
            <a:r>
              <a:rPr lang="en-GB" sz="1300" b="0" i="0" dirty="0" err="1">
                <a:effectLst/>
              </a:rPr>
              <a:t>sunulacaktır</a:t>
            </a:r>
            <a:r>
              <a:rPr lang="en-GB" sz="1300" b="0" i="0" dirty="0">
                <a:effectLst/>
              </a:rPr>
              <a:t>.</a:t>
            </a:r>
          </a:p>
        </p:txBody>
      </p:sp>
    </p:spTree>
    <p:extLst>
      <p:ext uri="{BB962C8B-B14F-4D97-AF65-F5344CB8AC3E}">
        <p14:creationId xmlns:p14="http://schemas.microsoft.com/office/powerpoint/2010/main" val="103405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4657-B5F2-4977-AC30-DEEBA0832A4D}"/>
              </a:ext>
            </a:extLst>
          </p:cNvPr>
          <p:cNvSpPr>
            <a:spLocks noGrp="1"/>
          </p:cNvSpPr>
          <p:nvPr>
            <p:ph type="title"/>
          </p:nvPr>
        </p:nvSpPr>
        <p:spPr>
          <a:xfrm>
            <a:off x="809719" y="170283"/>
            <a:ext cx="9905998" cy="895864"/>
          </a:xfrm>
        </p:spPr>
        <p:txBody>
          <a:bodyPr/>
          <a:lstStyle/>
          <a:p>
            <a:r>
              <a:rPr lang="en-GB" dirty="0"/>
              <a:t>KARBON AYAK İZİ</a:t>
            </a:r>
          </a:p>
        </p:txBody>
      </p:sp>
      <p:sp>
        <p:nvSpPr>
          <p:cNvPr id="3" name="Content Placeholder 2">
            <a:extLst>
              <a:ext uri="{FF2B5EF4-FFF2-40B4-BE49-F238E27FC236}">
                <a16:creationId xmlns:a16="http://schemas.microsoft.com/office/drawing/2014/main" id="{74D7D1F4-04B8-4F2D-AFFE-2DCC493AB610}"/>
              </a:ext>
            </a:extLst>
          </p:cNvPr>
          <p:cNvSpPr>
            <a:spLocks noGrp="1"/>
          </p:cNvSpPr>
          <p:nvPr>
            <p:ph idx="1"/>
          </p:nvPr>
        </p:nvSpPr>
        <p:spPr>
          <a:xfrm>
            <a:off x="460096" y="842029"/>
            <a:ext cx="9905999" cy="3541714"/>
          </a:xfrm>
        </p:spPr>
        <p:txBody>
          <a:bodyPr>
            <a:noAutofit/>
          </a:bodyPr>
          <a:lstStyle/>
          <a:p>
            <a:r>
              <a:rPr lang="en-GB" sz="1200" b="1" dirty="0">
                <a:solidFill>
                  <a:schemeClr val="bg2">
                    <a:lumMod val="75000"/>
                  </a:schemeClr>
                </a:solidFill>
              </a:rPr>
              <a:t>Karbon </a:t>
            </a:r>
            <a:r>
              <a:rPr lang="en-GB" sz="1200" b="1" dirty="0" err="1">
                <a:solidFill>
                  <a:schemeClr val="bg2">
                    <a:lumMod val="75000"/>
                  </a:schemeClr>
                </a:solidFill>
              </a:rPr>
              <a:t>Ayak</a:t>
            </a:r>
            <a:r>
              <a:rPr lang="en-GB" sz="1200" b="1" dirty="0">
                <a:solidFill>
                  <a:schemeClr val="bg2">
                    <a:lumMod val="75000"/>
                  </a:schemeClr>
                </a:solidFill>
              </a:rPr>
              <a:t> </a:t>
            </a:r>
            <a:r>
              <a:rPr lang="en-GB" sz="1200" b="1" dirty="0" err="1">
                <a:solidFill>
                  <a:schemeClr val="bg2">
                    <a:lumMod val="75000"/>
                  </a:schemeClr>
                </a:solidFill>
              </a:rPr>
              <a:t>İzi</a:t>
            </a:r>
            <a:r>
              <a:rPr lang="en-GB" sz="1200" b="1" dirty="0">
                <a:solidFill>
                  <a:schemeClr val="bg2">
                    <a:lumMod val="75000"/>
                  </a:schemeClr>
                </a:solidFill>
              </a:rPr>
              <a:t> </a:t>
            </a:r>
            <a:r>
              <a:rPr lang="en-GB" sz="1200" b="1" dirty="0" err="1">
                <a:solidFill>
                  <a:schemeClr val="bg2">
                    <a:lumMod val="75000"/>
                  </a:schemeClr>
                </a:solidFill>
              </a:rPr>
              <a:t>Nedir</a:t>
            </a:r>
            <a:r>
              <a:rPr lang="en-GB" sz="1200" b="1" dirty="0">
                <a:solidFill>
                  <a:schemeClr val="bg2">
                    <a:lumMod val="75000"/>
                  </a:schemeClr>
                </a:solidFill>
              </a:rPr>
              <a:t>? </a:t>
            </a:r>
            <a:r>
              <a:rPr lang="en-GB" sz="1200" dirty="0">
                <a:solidFill>
                  <a:schemeClr val="bg2">
                    <a:lumMod val="75000"/>
                  </a:schemeClr>
                </a:solidFill>
              </a:rPr>
              <a:t>Karbon </a:t>
            </a:r>
            <a:r>
              <a:rPr lang="en-GB" sz="1200" dirty="0" err="1">
                <a:solidFill>
                  <a:schemeClr val="bg2">
                    <a:lumMod val="75000"/>
                  </a:schemeClr>
                </a:solidFill>
              </a:rPr>
              <a:t>ayak</a:t>
            </a:r>
            <a:r>
              <a:rPr lang="en-GB" sz="1200" dirty="0">
                <a:solidFill>
                  <a:schemeClr val="bg2">
                    <a:lumMod val="75000"/>
                  </a:schemeClr>
                </a:solidFill>
              </a:rPr>
              <a:t> </a:t>
            </a:r>
            <a:r>
              <a:rPr lang="en-GB" sz="1200" dirty="0" err="1">
                <a:solidFill>
                  <a:schemeClr val="bg2">
                    <a:lumMod val="75000"/>
                  </a:schemeClr>
                </a:solidFill>
              </a:rPr>
              <a:t>izi</a:t>
            </a:r>
            <a:r>
              <a:rPr lang="en-GB" sz="1200" dirty="0">
                <a:solidFill>
                  <a:schemeClr val="bg2">
                    <a:lumMod val="75000"/>
                  </a:schemeClr>
                </a:solidFill>
              </a:rPr>
              <a:t>, </a:t>
            </a:r>
            <a:r>
              <a:rPr lang="en-GB" sz="1200" dirty="0" err="1">
                <a:solidFill>
                  <a:schemeClr val="bg2">
                    <a:lumMod val="75000"/>
                  </a:schemeClr>
                </a:solidFill>
              </a:rPr>
              <a:t>bir</a:t>
            </a:r>
            <a:r>
              <a:rPr lang="en-GB" sz="1200" dirty="0">
                <a:solidFill>
                  <a:schemeClr val="bg2">
                    <a:lumMod val="75000"/>
                  </a:schemeClr>
                </a:solidFill>
              </a:rPr>
              <a:t> </a:t>
            </a:r>
            <a:r>
              <a:rPr lang="en-GB" sz="1200" dirty="0" err="1">
                <a:solidFill>
                  <a:schemeClr val="bg2">
                    <a:lumMod val="75000"/>
                  </a:schemeClr>
                </a:solidFill>
              </a:rPr>
              <a:t>bireyin</a:t>
            </a:r>
            <a:r>
              <a:rPr lang="en-GB" sz="1200" dirty="0">
                <a:solidFill>
                  <a:schemeClr val="bg2">
                    <a:lumMod val="75000"/>
                  </a:schemeClr>
                </a:solidFill>
              </a:rPr>
              <a:t>, </a:t>
            </a:r>
            <a:r>
              <a:rPr lang="en-GB" sz="1200" dirty="0" err="1">
                <a:solidFill>
                  <a:schemeClr val="bg2">
                    <a:lumMod val="75000"/>
                  </a:schemeClr>
                </a:solidFill>
              </a:rPr>
              <a:t>kurumun</a:t>
            </a:r>
            <a:r>
              <a:rPr lang="en-GB" sz="1200" dirty="0">
                <a:solidFill>
                  <a:schemeClr val="bg2">
                    <a:lumMod val="75000"/>
                  </a:schemeClr>
                </a:solidFill>
              </a:rPr>
              <a:t> </a:t>
            </a:r>
            <a:r>
              <a:rPr lang="en-GB" sz="1200" dirty="0" err="1">
                <a:solidFill>
                  <a:schemeClr val="bg2">
                    <a:lumMod val="75000"/>
                  </a:schemeClr>
                </a:solidFill>
              </a:rPr>
              <a:t>veya</a:t>
            </a:r>
            <a:r>
              <a:rPr lang="en-GB" sz="1200" dirty="0">
                <a:solidFill>
                  <a:schemeClr val="bg2">
                    <a:lumMod val="75000"/>
                  </a:schemeClr>
                </a:solidFill>
              </a:rPr>
              <a:t> </a:t>
            </a:r>
            <a:r>
              <a:rPr lang="en-GB" sz="1200" dirty="0" err="1">
                <a:solidFill>
                  <a:schemeClr val="bg2">
                    <a:lumMod val="75000"/>
                  </a:schemeClr>
                </a:solidFill>
              </a:rPr>
              <a:t>ürünün</a:t>
            </a:r>
            <a:r>
              <a:rPr lang="en-GB" sz="1200" dirty="0">
                <a:solidFill>
                  <a:schemeClr val="bg2">
                    <a:lumMod val="75000"/>
                  </a:schemeClr>
                </a:solidFill>
              </a:rPr>
              <a:t> </a:t>
            </a:r>
            <a:r>
              <a:rPr lang="en-GB" sz="1200" dirty="0" err="1">
                <a:solidFill>
                  <a:schemeClr val="bg2">
                    <a:lumMod val="75000"/>
                  </a:schemeClr>
                </a:solidFill>
              </a:rPr>
              <a:t>doğaya</a:t>
            </a:r>
            <a:r>
              <a:rPr lang="en-GB" sz="1200" dirty="0">
                <a:solidFill>
                  <a:schemeClr val="bg2">
                    <a:lumMod val="75000"/>
                  </a:schemeClr>
                </a:solidFill>
              </a:rPr>
              <a:t> </a:t>
            </a:r>
            <a:r>
              <a:rPr lang="en-GB" sz="1200" dirty="0" err="1">
                <a:solidFill>
                  <a:schemeClr val="bg2">
                    <a:lumMod val="75000"/>
                  </a:schemeClr>
                </a:solidFill>
              </a:rPr>
              <a:t>saldığı</a:t>
            </a:r>
            <a:r>
              <a:rPr lang="en-GB" sz="1200" dirty="0">
                <a:solidFill>
                  <a:schemeClr val="bg2">
                    <a:lumMod val="75000"/>
                  </a:schemeClr>
                </a:solidFill>
              </a:rPr>
              <a:t> </a:t>
            </a:r>
            <a:r>
              <a:rPr lang="en-GB" sz="1200" dirty="0" err="1">
                <a:solidFill>
                  <a:schemeClr val="bg2">
                    <a:lumMod val="75000"/>
                  </a:schemeClr>
                </a:solidFill>
              </a:rPr>
              <a:t>toplam</a:t>
            </a:r>
            <a:r>
              <a:rPr lang="en-GB" sz="1200" dirty="0">
                <a:solidFill>
                  <a:schemeClr val="bg2">
                    <a:lumMod val="75000"/>
                  </a:schemeClr>
                </a:solidFill>
              </a:rPr>
              <a:t> sera </a:t>
            </a:r>
            <a:r>
              <a:rPr lang="en-GB" sz="1200" dirty="0" err="1">
                <a:solidFill>
                  <a:schemeClr val="bg2">
                    <a:lumMod val="75000"/>
                  </a:schemeClr>
                </a:solidFill>
              </a:rPr>
              <a:t>gazı</a:t>
            </a:r>
            <a:r>
              <a:rPr lang="en-GB" sz="1200" dirty="0">
                <a:solidFill>
                  <a:schemeClr val="bg2">
                    <a:lumMod val="75000"/>
                  </a:schemeClr>
                </a:solidFill>
              </a:rPr>
              <a:t> </a:t>
            </a:r>
            <a:r>
              <a:rPr lang="en-GB" sz="1200" dirty="0" err="1">
                <a:solidFill>
                  <a:schemeClr val="bg2">
                    <a:lumMod val="75000"/>
                  </a:schemeClr>
                </a:solidFill>
              </a:rPr>
              <a:t>miktarını</a:t>
            </a:r>
            <a:r>
              <a:rPr lang="en-GB" sz="1200" dirty="0">
                <a:solidFill>
                  <a:schemeClr val="bg2">
                    <a:lumMod val="75000"/>
                  </a:schemeClr>
                </a:solidFill>
              </a:rPr>
              <a:t> </a:t>
            </a:r>
            <a:r>
              <a:rPr lang="en-GB" sz="1200" dirty="0" err="1">
                <a:solidFill>
                  <a:schemeClr val="bg2">
                    <a:lumMod val="75000"/>
                  </a:schemeClr>
                </a:solidFill>
              </a:rPr>
              <a:t>ifade</a:t>
            </a:r>
            <a:r>
              <a:rPr lang="en-GB" sz="1200" dirty="0">
                <a:solidFill>
                  <a:schemeClr val="bg2">
                    <a:lumMod val="75000"/>
                  </a:schemeClr>
                </a:solidFill>
              </a:rPr>
              <a:t> </a:t>
            </a:r>
            <a:r>
              <a:rPr lang="en-GB" sz="1200" dirty="0" err="1">
                <a:solidFill>
                  <a:schemeClr val="bg2">
                    <a:lumMod val="75000"/>
                  </a:schemeClr>
                </a:solidFill>
              </a:rPr>
              <a:t>eder</a:t>
            </a:r>
            <a:r>
              <a:rPr lang="en-GB" sz="1200" dirty="0">
                <a:solidFill>
                  <a:schemeClr val="bg2">
                    <a:lumMod val="75000"/>
                  </a:schemeClr>
                </a:solidFill>
              </a:rPr>
              <a:t>. </a:t>
            </a:r>
            <a:r>
              <a:rPr lang="en-GB" sz="1200" dirty="0" err="1">
                <a:solidFill>
                  <a:schemeClr val="bg2">
                    <a:lumMod val="75000"/>
                  </a:schemeClr>
                </a:solidFill>
              </a:rPr>
              <a:t>Genellikle</a:t>
            </a:r>
            <a:r>
              <a:rPr lang="en-GB" sz="1200" dirty="0">
                <a:solidFill>
                  <a:schemeClr val="bg2">
                    <a:lumMod val="75000"/>
                  </a:schemeClr>
                </a:solidFill>
              </a:rPr>
              <a:t> ton </a:t>
            </a:r>
            <a:r>
              <a:rPr lang="en-GB" sz="1200" dirty="0" err="1">
                <a:solidFill>
                  <a:schemeClr val="bg2">
                    <a:lumMod val="75000"/>
                  </a:schemeClr>
                </a:solidFill>
              </a:rPr>
              <a:t>cinsinden</a:t>
            </a:r>
            <a:r>
              <a:rPr lang="en-GB" sz="1200" dirty="0">
                <a:solidFill>
                  <a:schemeClr val="bg2">
                    <a:lumMod val="75000"/>
                  </a:schemeClr>
                </a:solidFill>
              </a:rPr>
              <a:t> CO₂ </a:t>
            </a:r>
            <a:r>
              <a:rPr lang="en-GB" sz="1200" dirty="0" err="1">
                <a:solidFill>
                  <a:schemeClr val="bg2">
                    <a:lumMod val="75000"/>
                  </a:schemeClr>
                </a:solidFill>
              </a:rPr>
              <a:t>eşdeğeri</a:t>
            </a:r>
            <a:r>
              <a:rPr lang="en-GB" sz="1200" dirty="0">
                <a:solidFill>
                  <a:schemeClr val="bg2">
                    <a:lumMod val="75000"/>
                  </a:schemeClr>
                </a:solidFill>
              </a:rPr>
              <a:t> </a:t>
            </a:r>
            <a:r>
              <a:rPr lang="en-GB" sz="1200" dirty="0" err="1">
                <a:solidFill>
                  <a:schemeClr val="bg2">
                    <a:lumMod val="75000"/>
                  </a:schemeClr>
                </a:solidFill>
              </a:rPr>
              <a:t>olarak</a:t>
            </a:r>
            <a:r>
              <a:rPr lang="en-GB" sz="1200" dirty="0">
                <a:solidFill>
                  <a:schemeClr val="bg2">
                    <a:lumMod val="75000"/>
                  </a:schemeClr>
                </a:solidFill>
              </a:rPr>
              <a:t> </a:t>
            </a:r>
            <a:r>
              <a:rPr lang="en-GB" sz="1200" dirty="0" err="1">
                <a:solidFill>
                  <a:schemeClr val="bg2">
                    <a:lumMod val="75000"/>
                  </a:schemeClr>
                </a:solidFill>
              </a:rPr>
              <a:t>hesaplanır</a:t>
            </a:r>
            <a:r>
              <a:rPr lang="en-GB" sz="1200" dirty="0">
                <a:solidFill>
                  <a:schemeClr val="bg2">
                    <a:lumMod val="75000"/>
                  </a:schemeClr>
                </a:solidFill>
              </a:rPr>
              <a:t>. </a:t>
            </a:r>
            <a:r>
              <a:rPr lang="en-GB" sz="1200" dirty="0" err="1">
                <a:solidFill>
                  <a:schemeClr val="bg2">
                    <a:lumMod val="75000"/>
                  </a:schemeClr>
                </a:solidFill>
              </a:rPr>
              <a:t>Enerji</a:t>
            </a:r>
            <a:r>
              <a:rPr lang="en-GB" sz="1200" dirty="0">
                <a:solidFill>
                  <a:schemeClr val="bg2">
                    <a:lumMod val="75000"/>
                  </a:schemeClr>
                </a:solidFill>
              </a:rPr>
              <a:t> </a:t>
            </a:r>
            <a:r>
              <a:rPr lang="en-GB" sz="1200" dirty="0" err="1">
                <a:solidFill>
                  <a:schemeClr val="bg2">
                    <a:lumMod val="75000"/>
                  </a:schemeClr>
                </a:solidFill>
              </a:rPr>
              <a:t>tüketimi</a:t>
            </a:r>
            <a:r>
              <a:rPr lang="en-GB" sz="1200" dirty="0">
                <a:solidFill>
                  <a:schemeClr val="bg2">
                    <a:lumMod val="75000"/>
                  </a:schemeClr>
                </a:solidFill>
              </a:rPr>
              <a:t>, </a:t>
            </a:r>
            <a:r>
              <a:rPr lang="en-GB" sz="1200" dirty="0" err="1">
                <a:solidFill>
                  <a:schemeClr val="bg2">
                    <a:lumMod val="75000"/>
                  </a:schemeClr>
                </a:solidFill>
              </a:rPr>
              <a:t>üretim</a:t>
            </a:r>
            <a:r>
              <a:rPr lang="en-GB" sz="1200" dirty="0">
                <a:solidFill>
                  <a:schemeClr val="bg2">
                    <a:lumMod val="75000"/>
                  </a:schemeClr>
                </a:solidFill>
              </a:rPr>
              <a:t> </a:t>
            </a:r>
            <a:r>
              <a:rPr lang="en-GB" sz="1200" dirty="0" err="1">
                <a:solidFill>
                  <a:schemeClr val="bg2">
                    <a:lumMod val="75000"/>
                  </a:schemeClr>
                </a:solidFill>
              </a:rPr>
              <a:t>süreçleri</a:t>
            </a:r>
            <a:r>
              <a:rPr lang="en-GB" sz="1200" dirty="0">
                <a:solidFill>
                  <a:schemeClr val="bg2">
                    <a:lumMod val="75000"/>
                  </a:schemeClr>
                </a:solidFill>
              </a:rPr>
              <a:t>, </a:t>
            </a:r>
            <a:r>
              <a:rPr lang="en-GB" sz="1200" dirty="0" err="1">
                <a:solidFill>
                  <a:schemeClr val="bg2">
                    <a:lumMod val="75000"/>
                  </a:schemeClr>
                </a:solidFill>
              </a:rPr>
              <a:t>lojistik</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atık</a:t>
            </a:r>
            <a:r>
              <a:rPr lang="en-GB" sz="1200" dirty="0">
                <a:solidFill>
                  <a:schemeClr val="bg2">
                    <a:lumMod val="75000"/>
                  </a:schemeClr>
                </a:solidFill>
              </a:rPr>
              <a:t> </a:t>
            </a:r>
            <a:r>
              <a:rPr lang="en-GB" sz="1200" dirty="0" err="1">
                <a:solidFill>
                  <a:schemeClr val="bg2">
                    <a:lumMod val="75000"/>
                  </a:schemeClr>
                </a:solidFill>
              </a:rPr>
              <a:t>yönetimi</a:t>
            </a:r>
            <a:r>
              <a:rPr lang="en-GB" sz="1200" dirty="0">
                <a:solidFill>
                  <a:schemeClr val="bg2">
                    <a:lumMod val="75000"/>
                  </a:schemeClr>
                </a:solidFill>
              </a:rPr>
              <a:t> </a:t>
            </a:r>
            <a:r>
              <a:rPr lang="en-GB" sz="1200" dirty="0" err="1">
                <a:solidFill>
                  <a:schemeClr val="bg2">
                    <a:lumMod val="75000"/>
                  </a:schemeClr>
                </a:solidFill>
              </a:rPr>
              <a:t>gibi</a:t>
            </a:r>
            <a:r>
              <a:rPr lang="en-GB" sz="1200" dirty="0">
                <a:solidFill>
                  <a:schemeClr val="bg2">
                    <a:lumMod val="75000"/>
                  </a:schemeClr>
                </a:solidFill>
              </a:rPr>
              <a:t> </a:t>
            </a:r>
            <a:r>
              <a:rPr lang="en-GB" sz="1200" dirty="0" err="1">
                <a:solidFill>
                  <a:schemeClr val="bg2">
                    <a:lumMod val="75000"/>
                  </a:schemeClr>
                </a:solidFill>
              </a:rPr>
              <a:t>unsurlar</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ayak</a:t>
            </a:r>
            <a:r>
              <a:rPr lang="en-GB" sz="1200" dirty="0">
                <a:solidFill>
                  <a:schemeClr val="bg2">
                    <a:lumMod val="75000"/>
                  </a:schemeClr>
                </a:solidFill>
              </a:rPr>
              <a:t> </a:t>
            </a:r>
            <a:r>
              <a:rPr lang="en-GB" sz="1200" dirty="0" err="1">
                <a:solidFill>
                  <a:schemeClr val="bg2">
                    <a:lumMod val="75000"/>
                  </a:schemeClr>
                </a:solidFill>
              </a:rPr>
              <a:t>izinin</a:t>
            </a:r>
            <a:r>
              <a:rPr lang="en-GB" sz="1200" dirty="0">
                <a:solidFill>
                  <a:schemeClr val="bg2">
                    <a:lumMod val="75000"/>
                  </a:schemeClr>
                </a:solidFill>
              </a:rPr>
              <a:t> </a:t>
            </a:r>
            <a:r>
              <a:rPr lang="en-GB" sz="1200" dirty="0" err="1">
                <a:solidFill>
                  <a:schemeClr val="bg2">
                    <a:lumMod val="75000"/>
                  </a:schemeClr>
                </a:solidFill>
              </a:rPr>
              <a:t>oluşumunda</a:t>
            </a:r>
            <a:r>
              <a:rPr lang="en-GB" sz="1200" dirty="0">
                <a:solidFill>
                  <a:schemeClr val="bg2">
                    <a:lumMod val="75000"/>
                  </a:schemeClr>
                </a:solidFill>
              </a:rPr>
              <a:t> </a:t>
            </a:r>
            <a:r>
              <a:rPr lang="en-GB" sz="1200" dirty="0" err="1">
                <a:solidFill>
                  <a:schemeClr val="bg2">
                    <a:lumMod val="75000"/>
                  </a:schemeClr>
                </a:solidFill>
              </a:rPr>
              <a:t>önemli</a:t>
            </a:r>
            <a:r>
              <a:rPr lang="en-GB" sz="1200" dirty="0">
                <a:solidFill>
                  <a:schemeClr val="bg2">
                    <a:lumMod val="75000"/>
                  </a:schemeClr>
                </a:solidFill>
              </a:rPr>
              <a:t> </a:t>
            </a:r>
            <a:r>
              <a:rPr lang="en-GB" sz="1200" dirty="0" err="1">
                <a:solidFill>
                  <a:schemeClr val="bg2">
                    <a:lumMod val="75000"/>
                  </a:schemeClr>
                </a:solidFill>
              </a:rPr>
              <a:t>rol</a:t>
            </a:r>
            <a:r>
              <a:rPr lang="en-GB" sz="1200" dirty="0">
                <a:solidFill>
                  <a:schemeClr val="bg2">
                    <a:lumMod val="75000"/>
                  </a:schemeClr>
                </a:solidFill>
              </a:rPr>
              <a:t> </a:t>
            </a:r>
            <a:r>
              <a:rPr lang="en-GB" sz="1200" dirty="0" err="1">
                <a:solidFill>
                  <a:schemeClr val="bg2">
                    <a:lumMod val="75000"/>
                  </a:schemeClr>
                </a:solidFill>
              </a:rPr>
              <a:t>oynar</a:t>
            </a:r>
            <a:r>
              <a:rPr lang="en-GB" sz="1200" dirty="0">
                <a:solidFill>
                  <a:schemeClr val="bg2">
                    <a:lumMod val="75000"/>
                  </a:schemeClr>
                </a:solidFill>
              </a:rPr>
              <a:t>.</a:t>
            </a:r>
          </a:p>
          <a:p>
            <a:r>
              <a:rPr lang="en-GB" sz="1200" b="1" dirty="0" err="1">
                <a:solidFill>
                  <a:schemeClr val="bg2">
                    <a:lumMod val="75000"/>
                  </a:schemeClr>
                </a:solidFill>
              </a:rPr>
              <a:t>Neden</a:t>
            </a:r>
            <a:r>
              <a:rPr lang="en-GB" sz="1200" b="1" dirty="0">
                <a:solidFill>
                  <a:schemeClr val="bg2">
                    <a:lumMod val="75000"/>
                  </a:schemeClr>
                </a:solidFill>
              </a:rPr>
              <a:t> </a:t>
            </a:r>
            <a:r>
              <a:rPr lang="en-GB" sz="1200" b="1" dirty="0" err="1">
                <a:solidFill>
                  <a:schemeClr val="bg2">
                    <a:lumMod val="75000"/>
                  </a:schemeClr>
                </a:solidFill>
              </a:rPr>
              <a:t>Önemli</a:t>
            </a:r>
            <a:r>
              <a:rPr lang="en-GB" sz="1200" b="1" dirty="0">
                <a:solidFill>
                  <a:schemeClr val="bg2">
                    <a:lumMod val="75000"/>
                  </a:schemeClr>
                </a:solidFill>
              </a:rPr>
              <a:t>? </a:t>
            </a:r>
            <a:r>
              <a:rPr lang="en-GB" sz="1200" dirty="0" err="1">
                <a:solidFill>
                  <a:schemeClr val="bg2">
                    <a:lumMod val="75000"/>
                  </a:schemeClr>
                </a:solidFill>
              </a:rPr>
              <a:t>Artan</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salınımı</a:t>
            </a:r>
            <a:r>
              <a:rPr lang="en-GB" sz="1200" dirty="0">
                <a:solidFill>
                  <a:schemeClr val="bg2">
                    <a:lumMod val="75000"/>
                  </a:schemeClr>
                </a:solidFill>
              </a:rPr>
              <a:t> </a:t>
            </a:r>
            <a:r>
              <a:rPr lang="en-GB" sz="1200" dirty="0" err="1">
                <a:solidFill>
                  <a:schemeClr val="bg2">
                    <a:lumMod val="75000"/>
                  </a:schemeClr>
                </a:solidFill>
              </a:rPr>
              <a:t>küresel</a:t>
            </a:r>
            <a:r>
              <a:rPr lang="en-GB" sz="1200" dirty="0">
                <a:solidFill>
                  <a:schemeClr val="bg2">
                    <a:lumMod val="75000"/>
                  </a:schemeClr>
                </a:solidFill>
              </a:rPr>
              <a:t> </a:t>
            </a:r>
            <a:r>
              <a:rPr lang="en-GB" sz="1200" dirty="0" err="1">
                <a:solidFill>
                  <a:schemeClr val="bg2">
                    <a:lumMod val="75000"/>
                  </a:schemeClr>
                </a:solidFill>
              </a:rPr>
              <a:t>ısınma</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iklim</a:t>
            </a:r>
            <a:r>
              <a:rPr lang="en-GB" sz="1200" dirty="0">
                <a:solidFill>
                  <a:schemeClr val="bg2">
                    <a:lumMod val="75000"/>
                  </a:schemeClr>
                </a:solidFill>
              </a:rPr>
              <a:t> </a:t>
            </a:r>
            <a:r>
              <a:rPr lang="en-GB" sz="1200" dirty="0" err="1">
                <a:solidFill>
                  <a:schemeClr val="bg2">
                    <a:lumMod val="75000"/>
                  </a:schemeClr>
                </a:solidFill>
              </a:rPr>
              <a:t>değişikliğine</a:t>
            </a:r>
            <a:r>
              <a:rPr lang="en-GB" sz="1200" dirty="0">
                <a:solidFill>
                  <a:schemeClr val="bg2">
                    <a:lumMod val="75000"/>
                  </a:schemeClr>
                </a:solidFill>
              </a:rPr>
              <a:t> </a:t>
            </a:r>
            <a:r>
              <a:rPr lang="en-GB" sz="1200" dirty="0" err="1">
                <a:solidFill>
                  <a:schemeClr val="bg2">
                    <a:lumMod val="75000"/>
                  </a:schemeClr>
                </a:solidFill>
              </a:rPr>
              <a:t>neden</a:t>
            </a:r>
            <a:r>
              <a:rPr lang="en-GB" sz="1200" dirty="0">
                <a:solidFill>
                  <a:schemeClr val="bg2">
                    <a:lumMod val="75000"/>
                  </a:schemeClr>
                </a:solidFill>
              </a:rPr>
              <a:t> </a:t>
            </a:r>
            <a:r>
              <a:rPr lang="en-GB" sz="1200" dirty="0" err="1">
                <a:solidFill>
                  <a:schemeClr val="bg2">
                    <a:lumMod val="75000"/>
                  </a:schemeClr>
                </a:solidFill>
              </a:rPr>
              <a:t>olarak</a:t>
            </a:r>
            <a:r>
              <a:rPr lang="en-GB" sz="1200" dirty="0">
                <a:solidFill>
                  <a:schemeClr val="bg2">
                    <a:lumMod val="75000"/>
                  </a:schemeClr>
                </a:solidFill>
              </a:rPr>
              <a:t> </a:t>
            </a:r>
            <a:r>
              <a:rPr lang="en-GB" sz="1200" dirty="0" err="1">
                <a:solidFill>
                  <a:schemeClr val="bg2">
                    <a:lumMod val="75000"/>
                  </a:schemeClr>
                </a:solidFill>
              </a:rPr>
              <a:t>çevresel</a:t>
            </a:r>
            <a:r>
              <a:rPr lang="en-GB" sz="1200" dirty="0">
                <a:solidFill>
                  <a:schemeClr val="bg2">
                    <a:lumMod val="75000"/>
                  </a:schemeClr>
                </a:solidFill>
              </a:rPr>
              <a:t> </a:t>
            </a:r>
            <a:r>
              <a:rPr lang="en-GB" sz="1200" dirty="0" err="1">
                <a:solidFill>
                  <a:schemeClr val="bg2">
                    <a:lumMod val="75000"/>
                  </a:schemeClr>
                </a:solidFill>
              </a:rPr>
              <a:t>dengeleri</a:t>
            </a:r>
            <a:r>
              <a:rPr lang="en-GB" sz="1200" dirty="0">
                <a:solidFill>
                  <a:schemeClr val="bg2">
                    <a:lumMod val="75000"/>
                  </a:schemeClr>
                </a:solidFill>
              </a:rPr>
              <a:t> </a:t>
            </a:r>
            <a:r>
              <a:rPr lang="en-GB" sz="1200" dirty="0" err="1">
                <a:solidFill>
                  <a:schemeClr val="bg2">
                    <a:lumMod val="75000"/>
                  </a:schemeClr>
                </a:solidFill>
              </a:rPr>
              <a:t>bozuyor</a:t>
            </a:r>
            <a:r>
              <a:rPr lang="en-GB" sz="1200" dirty="0">
                <a:solidFill>
                  <a:schemeClr val="bg2">
                    <a:lumMod val="75000"/>
                  </a:schemeClr>
                </a:solidFill>
              </a:rPr>
              <a:t>. </a:t>
            </a:r>
            <a:r>
              <a:rPr lang="en-GB" sz="1200" dirty="0" err="1">
                <a:solidFill>
                  <a:schemeClr val="bg2">
                    <a:lumMod val="75000"/>
                  </a:schemeClr>
                </a:solidFill>
              </a:rPr>
              <a:t>Kurumların</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ayak</a:t>
            </a:r>
            <a:r>
              <a:rPr lang="en-GB" sz="1200" dirty="0">
                <a:solidFill>
                  <a:schemeClr val="bg2">
                    <a:lumMod val="75000"/>
                  </a:schemeClr>
                </a:solidFill>
              </a:rPr>
              <a:t> </a:t>
            </a:r>
            <a:r>
              <a:rPr lang="en-GB" sz="1200" dirty="0" err="1">
                <a:solidFill>
                  <a:schemeClr val="bg2">
                    <a:lumMod val="75000"/>
                  </a:schemeClr>
                </a:solidFill>
              </a:rPr>
              <a:t>izini</a:t>
            </a:r>
            <a:r>
              <a:rPr lang="en-GB" sz="1200" dirty="0">
                <a:solidFill>
                  <a:schemeClr val="bg2">
                    <a:lumMod val="75000"/>
                  </a:schemeClr>
                </a:solidFill>
              </a:rPr>
              <a:t> </a:t>
            </a:r>
            <a:r>
              <a:rPr lang="en-GB" sz="1200" dirty="0" err="1">
                <a:solidFill>
                  <a:schemeClr val="bg2">
                    <a:lumMod val="75000"/>
                  </a:schemeClr>
                </a:solidFill>
              </a:rPr>
              <a:t>azaltması</a:t>
            </a:r>
            <a:r>
              <a:rPr lang="en-GB" sz="1200" dirty="0">
                <a:solidFill>
                  <a:schemeClr val="bg2">
                    <a:lumMod val="75000"/>
                  </a:schemeClr>
                </a:solidFill>
              </a:rPr>
              <a:t>, </a:t>
            </a:r>
            <a:r>
              <a:rPr lang="en-GB" sz="1200" dirty="0" err="1">
                <a:solidFill>
                  <a:schemeClr val="bg2">
                    <a:lumMod val="75000"/>
                  </a:schemeClr>
                </a:solidFill>
              </a:rPr>
              <a:t>sürdürülebilir</a:t>
            </a:r>
            <a:r>
              <a:rPr lang="en-GB" sz="1200" dirty="0">
                <a:solidFill>
                  <a:schemeClr val="bg2">
                    <a:lumMod val="75000"/>
                  </a:schemeClr>
                </a:solidFill>
              </a:rPr>
              <a:t> </a:t>
            </a:r>
            <a:r>
              <a:rPr lang="en-GB" sz="1200" dirty="0" err="1">
                <a:solidFill>
                  <a:schemeClr val="bg2">
                    <a:lumMod val="75000"/>
                  </a:schemeClr>
                </a:solidFill>
              </a:rPr>
              <a:t>bir</a:t>
            </a:r>
            <a:r>
              <a:rPr lang="en-GB" sz="1200" dirty="0">
                <a:solidFill>
                  <a:schemeClr val="bg2">
                    <a:lumMod val="75000"/>
                  </a:schemeClr>
                </a:solidFill>
              </a:rPr>
              <a:t> </a:t>
            </a:r>
            <a:r>
              <a:rPr lang="en-GB" sz="1200" dirty="0" err="1">
                <a:solidFill>
                  <a:schemeClr val="bg2">
                    <a:lumMod val="75000"/>
                  </a:schemeClr>
                </a:solidFill>
              </a:rPr>
              <a:t>gelecek</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çevresel</a:t>
            </a:r>
            <a:r>
              <a:rPr lang="en-GB" sz="1200" dirty="0">
                <a:solidFill>
                  <a:schemeClr val="bg2">
                    <a:lumMod val="75000"/>
                  </a:schemeClr>
                </a:solidFill>
              </a:rPr>
              <a:t> </a:t>
            </a:r>
            <a:r>
              <a:rPr lang="en-GB" sz="1200" dirty="0" err="1">
                <a:solidFill>
                  <a:schemeClr val="bg2">
                    <a:lumMod val="75000"/>
                  </a:schemeClr>
                </a:solidFill>
              </a:rPr>
              <a:t>sorumluluk</a:t>
            </a:r>
            <a:r>
              <a:rPr lang="en-GB" sz="1200" dirty="0">
                <a:solidFill>
                  <a:schemeClr val="bg2">
                    <a:lumMod val="75000"/>
                  </a:schemeClr>
                </a:solidFill>
              </a:rPr>
              <a:t> </a:t>
            </a:r>
            <a:r>
              <a:rPr lang="en-GB" sz="1200" dirty="0" err="1">
                <a:solidFill>
                  <a:schemeClr val="bg2">
                    <a:lumMod val="75000"/>
                  </a:schemeClr>
                </a:solidFill>
              </a:rPr>
              <a:t>açısından</a:t>
            </a:r>
            <a:r>
              <a:rPr lang="en-GB" sz="1200" dirty="0">
                <a:solidFill>
                  <a:schemeClr val="bg2">
                    <a:lumMod val="75000"/>
                  </a:schemeClr>
                </a:solidFill>
              </a:rPr>
              <a:t> </a:t>
            </a:r>
            <a:r>
              <a:rPr lang="en-GB" sz="1200" dirty="0" err="1">
                <a:solidFill>
                  <a:schemeClr val="bg2">
                    <a:lumMod val="75000"/>
                  </a:schemeClr>
                </a:solidFill>
              </a:rPr>
              <a:t>büyük</a:t>
            </a:r>
            <a:r>
              <a:rPr lang="en-GB" sz="1200" dirty="0">
                <a:solidFill>
                  <a:schemeClr val="bg2">
                    <a:lumMod val="75000"/>
                  </a:schemeClr>
                </a:solidFill>
              </a:rPr>
              <a:t> </a:t>
            </a:r>
            <a:r>
              <a:rPr lang="en-GB" sz="1200" dirty="0" err="1">
                <a:solidFill>
                  <a:schemeClr val="bg2">
                    <a:lumMod val="75000"/>
                  </a:schemeClr>
                </a:solidFill>
              </a:rPr>
              <a:t>önem</a:t>
            </a:r>
            <a:r>
              <a:rPr lang="en-GB" sz="1200" dirty="0">
                <a:solidFill>
                  <a:schemeClr val="bg2">
                    <a:lumMod val="75000"/>
                  </a:schemeClr>
                </a:solidFill>
              </a:rPr>
              <a:t> </a:t>
            </a:r>
            <a:r>
              <a:rPr lang="en-GB" sz="1200" dirty="0" err="1">
                <a:solidFill>
                  <a:schemeClr val="bg2">
                    <a:lumMod val="75000"/>
                  </a:schemeClr>
                </a:solidFill>
              </a:rPr>
              <a:t>taşıyor</a:t>
            </a:r>
            <a:r>
              <a:rPr lang="en-GB" sz="1200" dirty="0">
                <a:solidFill>
                  <a:schemeClr val="bg2">
                    <a:lumMod val="75000"/>
                  </a:schemeClr>
                </a:solidFill>
              </a:rPr>
              <a:t>. </a:t>
            </a:r>
            <a:r>
              <a:rPr lang="en-GB" sz="1200" dirty="0" err="1">
                <a:solidFill>
                  <a:schemeClr val="bg2">
                    <a:lumMod val="75000"/>
                  </a:schemeClr>
                </a:solidFill>
              </a:rPr>
              <a:t>Aynı</a:t>
            </a:r>
            <a:r>
              <a:rPr lang="en-GB" sz="1200" dirty="0">
                <a:solidFill>
                  <a:schemeClr val="bg2">
                    <a:lumMod val="75000"/>
                  </a:schemeClr>
                </a:solidFill>
              </a:rPr>
              <a:t> </a:t>
            </a:r>
            <a:r>
              <a:rPr lang="en-GB" sz="1200" dirty="0" err="1">
                <a:solidFill>
                  <a:schemeClr val="bg2">
                    <a:lumMod val="75000"/>
                  </a:schemeClr>
                </a:solidFill>
              </a:rPr>
              <a:t>zamanda</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ayak</a:t>
            </a:r>
            <a:r>
              <a:rPr lang="en-GB" sz="1200" dirty="0">
                <a:solidFill>
                  <a:schemeClr val="bg2">
                    <a:lumMod val="75000"/>
                  </a:schemeClr>
                </a:solidFill>
              </a:rPr>
              <a:t> </a:t>
            </a:r>
            <a:r>
              <a:rPr lang="en-GB" sz="1200" dirty="0" err="1">
                <a:solidFill>
                  <a:schemeClr val="bg2">
                    <a:lumMod val="75000"/>
                  </a:schemeClr>
                </a:solidFill>
              </a:rPr>
              <a:t>izini</a:t>
            </a:r>
            <a:r>
              <a:rPr lang="en-GB" sz="1200" dirty="0">
                <a:solidFill>
                  <a:schemeClr val="bg2">
                    <a:lumMod val="75000"/>
                  </a:schemeClr>
                </a:solidFill>
              </a:rPr>
              <a:t> </a:t>
            </a:r>
            <a:r>
              <a:rPr lang="en-GB" sz="1200" dirty="0" err="1">
                <a:solidFill>
                  <a:schemeClr val="bg2">
                    <a:lumMod val="75000"/>
                  </a:schemeClr>
                </a:solidFill>
              </a:rPr>
              <a:t>düşürmek</a:t>
            </a:r>
            <a:r>
              <a:rPr lang="en-GB" sz="1200" dirty="0">
                <a:solidFill>
                  <a:schemeClr val="bg2">
                    <a:lumMod val="75000"/>
                  </a:schemeClr>
                </a:solidFill>
              </a:rPr>
              <a:t>, </a:t>
            </a:r>
            <a:r>
              <a:rPr lang="en-GB" sz="1200" dirty="0" err="1">
                <a:solidFill>
                  <a:schemeClr val="bg2">
                    <a:lumMod val="75000"/>
                  </a:schemeClr>
                </a:solidFill>
              </a:rPr>
              <a:t>maliyetleri</a:t>
            </a:r>
            <a:r>
              <a:rPr lang="en-GB" sz="1200" dirty="0">
                <a:solidFill>
                  <a:schemeClr val="bg2">
                    <a:lumMod val="75000"/>
                  </a:schemeClr>
                </a:solidFill>
              </a:rPr>
              <a:t> </a:t>
            </a:r>
            <a:r>
              <a:rPr lang="en-GB" sz="1200" dirty="0" err="1">
                <a:solidFill>
                  <a:schemeClr val="bg2">
                    <a:lumMod val="75000"/>
                  </a:schemeClr>
                </a:solidFill>
              </a:rPr>
              <a:t>azaltma</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yeşil</a:t>
            </a:r>
            <a:r>
              <a:rPr lang="en-GB" sz="1200" dirty="0">
                <a:solidFill>
                  <a:schemeClr val="bg2">
                    <a:lumMod val="75000"/>
                  </a:schemeClr>
                </a:solidFill>
              </a:rPr>
              <a:t> </a:t>
            </a:r>
            <a:r>
              <a:rPr lang="en-GB" sz="1200" dirty="0" err="1">
                <a:solidFill>
                  <a:schemeClr val="bg2">
                    <a:lumMod val="75000"/>
                  </a:schemeClr>
                </a:solidFill>
              </a:rPr>
              <a:t>dönüşüm</a:t>
            </a:r>
            <a:r>
              <a:rPr lang="en-GB" sz="1200" dirty="0">
                <a:solidFill>
                  <a:schemeClr val="bg2">
                    <a:lumMod val="75000"/>
                  </a:schemeClr>
                </a:solidFill>
              </a:rPr>
              <a:t> </a:t>
            </a:r>
            <a:r>
              <a:rPr lang="en-GB" sz="1200" dirty="0" err="1">
                <a:solidFill>
                  <a:schemeClr val="bg2">
                    <a:lumMod val="75000"/>
                  </a:schemeClr>
                </a:solidFill>
              </a:rPr>
              <a:t>konusunda</a:t>
            </a:r>
            <a:r>
              <a:rPr lang="en-GB" sz="1200" dirty="0">
                <a:solidFill>
                  <a:schemeClr val="bg2">
                    <a:lumMod val="75000"/>
                  </a:schemeClr>
                </a:solidFill>
              </a:rPr>
              <a:t> </a:t>
            </a:r>
            <a:r>
              <a:rPr lang="en-GB" sz="1200" dirty="0" err="1">
                <a:solidFill>
                  <a:schemeClr val="bg2">
                    <a:lumMod val="75000"/>
                  </a:schemeClr>
                </a:solidFill>
              </a:rPr>
              <a:t>rekabet</a:t>
            </a:r>
            <a:r>
              <a:rPr lang="en-GB" sz="1200" dirty="0">
                <a:solidFill>
                  <a:schemeClr val="bg2">
                    <a:lumMod val="75000"/>
                  </a:schemeClr>
                </a:solidFill>
              </a:rPr>
              <a:t> </a:t>
            </a:r>
            <a:r>
              <a:rPr lang="en-GB" sz="1200" dirty="0" err="1">
                <a:solidFill>
                  <a:schemeClr val="bg2">
                    <a:lumMod val="75000"/>
                  </a:schemeClr>
                </a:solidFill>
              </a:rPr>
              <a:t>avantajı</a:t>
            </a:r>
            <a:r>
              <a:rPr lang="en-GB" sz="1200" dirty="0">
                <a:solidFill>
                  <a:schemeClr val="bg2">
                    <a:lumMod val="75000"/>
                  </a:schemeClr>
                </a:solidFill>
              </a:rPr>
              <a:t> </a:t>
            </a:r>
            <a:r>
              <a:rPr lang="en-GB" sz="1200" dirty="0" err="1">
                <a:solidFill>
                  <a:schemeClr val="bg2">
                    <a:lumMod val="75000"/>
                  </a:schemeClr>
                </a:solidFill>
              </a:rPr>
              <a:t>sağlama</a:t>
            </a:r>
            <a:r>
              <a:rPr lang="en-GB" sz="1200" dirty="0">
                <a:solidFill>
                  <a:schemeClr val="bg2">
                    <a:lumMod val="75000"/>
                  </a:schemeClr>
                </a:solidFill>
              </a:rPr>
              <a:t> </a:t>
            </a:r>
            <a:r>
              <a:rPr lang="en-GB" sz="1200" dirty="0" err="1">
                <a:solidFill>
                  <a:schemeClr val="bg2">
                    <a:lumMod val="75000"/>
                  </a:schemeClr>
                </a:solidFill>
              </a:rPr>
              <a:t>fırsatı</a:t>
            </a:r>
            <a:r>
              <a:rPr lang="en-GB" sz="1200" dirty="0">
                <a:solidFill>
                  <a:schemeClr val="bg2">
                    <a:lumMod val="75000"/>
                  </a:schemeClr>
                </a:solidFill>
              </a:rPr>
              <a:t> </a:t>
            </a:r>
            <a:r>
              <a:rPr lang="en-GB" sz="1200" dirty="0" err="1">
                <a:solidFill>
                  <a:schemeClr val="bg2">
                    <a:lumMod val="75000"/>
                  </a:schemeClr>
                </a:solidFill>
              </a:rPr>
              <a:t>sunuyor</a:t>
            </a:r>
            <a:r>
              <a:rPr lang="en-GB" sz="1200" dirty="0">
                <a:solidFill>
                  <a:schemeClr val="bg2">
                    <a:lumMod val="75000"/>
                  </a:schemeClr>
                </a:solidFill>
              </a:rPr>
              <a:t>. </a:t>
            </a:r>
            <a:r>
              <a:rPr lang="en-GB" sz="1050" b="0" i="0" dirty="0" err="1">
                <a:solidFill>
                  <a:srgbClr val="333333"/>
                </a:solidFill>
                <a:effectLst/>
                <a:latin typeface="YS Text"/>
              </a:rPr>
              <a:t>Küresel</a:t>
            </a:r>
            <a:r>
              <a:rPr lang="en-GB" sz="1050" b="0" i="0" dirty="0">
                <a:solidFill>
                  <a:srgbClr val="333333"/>
                </a:solidFill>
                <a:effectLst/>
                <a:latin typeface="YS Text"/>
              </a:rPr>
              <a:t> </a:t>
            </a:r>
            <a:r>
              <a:rPr lang="en-GB" sz="1050" b="0" i="0" dirty="0" err="1">
                <a:solidFill>
                  <a:srgbClr val="333333"/>
                </a:solidFill>
                <a:effectLst/>
                <a:latin typeface="YS Text"/>
              </a:rPr>
              <a:t>ısınmayı</a:t>
            </a:r>
            <a:r>
              <a:rPr lang="en-GB" sz="1050" b="0" i="0" dirty="0">
                <a:solidFill>
                  <a:srgbClr val="333333"/>
                </a:solidFill>
                <a:effectLst/>
                <a:latin typeface="YS Text"/>
              </a:rPr>
              <a:t> </a:t>
            </a:r>
            <a:r>
              <a:rPr lang="en-GB" sz="1050" b="0" i="0" dirty="0" err="1">
                <a:solidFill>
                  <a:srgbClr val="333333"/>
                </a:solidFill>
                <a:effectLst/>
                <a:latin typeface="YS Text"/>
              </a:rPr>
              <a:t>ve</a:t>
            </a:r>
            <a:r>
              <a:rPr lang="en-GB" sz="1050" b="0" i="0" dirty="0">
                <a:solidFill>
                  <a:srgbClr val="333333"/>
                </a:solidFill>
                <a:effectLst/>
                <a:latin typeface="YS Text"/>
              </a:rPr>
              <a:t> </a:t>
            </a:r>
            <a:r>
              <a:rPr lang="en-GB" sz="1050" b="0" i="0" dirty="0" err="1">
                <a:solidFill>
                  <a:srgbClr val="333333"/>
                </a:solidFill>
                <a:effectLst/>
                <a:latin typeface="YS Text"/>
              </a:rPr>
              <a:t>doğal</a:t>
            </a:r>
            <a:r>
              <a:rPr lang="en-GB" sz="1050" b="0" i="0" dirty="0">
                <a:solidFill>
                  <a:srgbClr val="333333"/>
                </a:solidFill>
                <a:effectLst/>
                <a:latin typeface="YS Text"/>
              </a:rPr>
              <a:t> </a:t>
            </a:r>
            <a:r>
              <a:rPr lang="en-GB" sz="1050" b="0" i="0" dirty="0" err="1">
                <a:solidFill>
                  <a:srgbClr val="333333"/>
                </a:solidFill>
                <a:effectLst/>
                <a:latin typeface="YS Text"/>
              </a:rPr>
              <a:t>felaketler</a:t>
            </a:r>
            <a:r>
              <a:rPr lang="en-GB" sz="1050" b="0" i="0" dirty="0">
                <a:solidFill>
                  <a:srgbClr val="333333"/>
                </a:solidFill>
                <a:effectLst/>
                <a:latin typeface="YS Text"/>
              </a:rPr>
              <a:t>, </a:t>
            </a:r>
            <a:r>
              <a:rPr lang="en-GB" sz="1050" b="0" i="0" dirty="0" err="1">
                <a:solidFill>
                  <a:srgbClr val="333333"/>
                </a:solidFill>
                <a:effectLst/>
                <a:latin typeface="YS Text"/>
              </a:rPr>
              <a:t>kuraklık</a:t>
            </a:r>
            <a:r>
              <a:rPr lang="en-GB" sz="1050" b="0" i="0" dirty="0">
                <a:solidFill>
                  <a:srgbClr val="333333"/>
                </a:solidFill>
                <a:effectLst/>
                <a:latin typeface="YS Text"/>
              </a:rPr>
              <a:t>, </a:t>
            </a:r>
            <a:r>
              <a:rPr lang="en-GB" sz="1050" b="0" i="0" dirty="0" err="1">
                <a:solidFill>
                  <a:srgbClr val="333333"/>
                </a:solidFill>
                <a:effectLst/>
                <a:latin typeface="YS Text"/>
              </a:rPr>
              <a:t>biyoçeşitlilik</a:t>
            </a:r>
            <a:r>
              <a:rPr lang="en-GB" sz="1050" b="0" i="0" dirty="0">
                <a:solidFill>
                  <a:srgbClr val="333333"/>
                </a:solidFill>
                <a:effectLst/>
                <a:latin typeface="YS Text"/>
              </a:rPr>
              <a:t> </a:t>
            </a:r>
            <a:r>
              <a:rPr lang="en-GB" sz="1050" b="0" i="0" dirty="0" err="1">
                <a:solidFill>
                  <a:srgbClr val="333333"/>
                </a:solidFill>
                <a:effectLst/>
                <a:latin typeface="YS Text"/>
              </a:rPr>
              <a:t>kaybı</a:t>
            </a:r>
            <a:r>
              <a:rPr lang="en-GB" sz="1050" b="0" i="0" dirty="0">
                <a:solidFill>
                  <a:srgbClr val="333333"/>
                </a:solidFill>
                <a:effectLst/>
                <a:latin typeface="YS Text"/>
              </a:rPr>
              <a:t> </a:t>
            </a:r>
            <a:r>
              <a:rPr lang="en-GB" sz="1050" b="0" i="0" dirty="0" err="1">
                <a:solidFill>
                  <a:srgbClr val="333333"/>
                </a:solidFill>
                <a:effectLst/>
                <a:latin typeface="YS Text"/>
              </a:rPr>
              <a:t>gibi</a:t>
            </a:r>
            <a:r>
              <a:rPr lang="en-GB" sz="1050" b="0" i="0" dirty="0">
                <a:solidFill>
                  <a:srgbClr val="333333"/>
                </a:solidFill>
                <a:effectLst/>
                <a:latin typeface="YS Text"/>
              </a:rPr>
              <a:t> </a:t>
            </a:r>
            <a:r>
              <a:rPr lang="en-GB" sz="1050" b="0" i="0" dirty="0" err="1">
                <a:solidFill>
                  <a:srgbClr val="333333"/>
                </a:solidFill>
                <a:effectLst/>
                <a:latin typeface="YS Text"/>
              </a:rPr>
              <a:t>sorunları</a:t>
            </a:r>
            <a:r>
              <a:rPr lang="en-GB" sz="1050" b="0" i="0" dirty="0">
                <a:solidFill>
                  <a:srgbClr val="333333"/>
                </a:solidFill>
                <a:effectLst/>
                <a:latin typeface="YS Text"/>
              </a:rPr>
              <a:t> </a:t>
            </a:r>
            <a:r>
              <a:rPr lang="en-GB" sz="1050" b="0" i="0" dirty="0" err="1">
                <a:solidFill>
                  <a:srgbClr val="333333"/>
                </a:solidFill>
                <a:effectLst/>
                <a:latin typeface="YS Text"/>
              </a:rPr>
              <a:t>azaltmak</a:t>
            </a:r>
            <a:r>
              <a:rPr lang="en-GB" sz="1050" b="0" i="0" dirty="0">
                <a:solidFill>
                  <a:srgbClr val="333333"/>
                </a:solidFill>
                <a:effectLst/>
                <a:latin typeface="YS Text"/>
              </a:rPr>
              <a:t> </a:t>
            </a:r>
            <a:r>
              <a:rPr lang="en-GB" sz="1050" b="0" i="0" dirty="0" err="1">
                <a:solidFill>
                  <a:srgbClr val="333333"/>
                </a:solidFill>
                <a:effectLst/>
                <a:latin typeface="YS Text"/>
              </a:rPr>
              <a:t>için</a:t>
            </a:r>
            <a:r>
              <a:rPr lang="en-GB" sz="1050" b="0" i="0" dirty="0">
                <a:solidFill>
                  <a:srgbClr val="333333"/>
                </a:solidFill>
                <a:effectLst/>
                <a:latin typeface="YS Text"/>
              </a:rPr>
              <a:t> </a:t>
            </a:r>
            <a:r>
              <a:rPr lang="en-GB" sz="1050" b="0" i="0" dirty="0" err="1">
                <a:solidFill>
                  <a:srgbClr val="333333"/>
                </a:solidFill>
                <a:effectLst/>
                <a:latin typeface="YS Text"/>
              </a:rPr>
              <a:t>bu</a:t>
            </a:r>
            <a:r>
              <a:rPr lang="en-GB" sz="1050" b="0" i="0" dirty="0">
                <a:solidFill>
                  <a:srgbClr val="333333"/>
                </a:solidFill>
                <a:effectLst/>
                <a:latin typeface="YS Text"/>
              </a:rPr>
              <a:t> </a:t>
            </a:r>
            <a:r>
              <a:rPr lang="en-GB" sz="1050" b="0" i="0" dirty="0" err="1">
                <a:solidFill>
                  <a:srgbClr val="333333"/>
                </a:solidFill>
                <a:effectLst/>
                <a:latin typeface="YS Text"/>
              </a:rPr>
              <a:t>izinin</a:t>
            </a:r>
            <a:r>
              <a:rPr lang="en-GB" sz="1050" b="0" i="0" dirty="0">
                <a:solidFill>
                  <a:srgbClr val="333333"/>
                </a:solidFill>
                <a:effectLst/>
                <a:latin typeface="YS Text"/>
              </a:rPr>
              <a:t> </a:t>
            </a:r>
            <a:r>
              <a:rPr lang="en-GB" sz="1050" b="0" i="0" dirty="0" err="1">
                <a:solidFill>
                  <a:srgbClr val="333333"/>
                </a:solidFill>
                <a:effectLst/>
                <a:latin typeface="YS Text"/>
              </a:rPr>
              <a:t>farkında</a:t>
            </a:r>
            <a:r>
              <a:rPr lang="en-GB" sz="1050" b="0" i="0" dirty="0">
                <a:solidFill>
                  <a:srgbClr val="333333"/>
                </a:solidFill>
                <a:effectLst/>
                <a:latin typeface="YS Text"/>
              </a:rPr>
              <a:t> </a:t>
            </a:r>
            <a:r>
              <a:rPr lang="en-GB" sz="1050" b="0" i="0" dirty="0" err="1">
                <a:solidFill>
                  <a:srgbClr val="333333"/>
                </a:solidFill>
                <a:effectLst/>
                <a:latin typeface="YS Text"/>
              </a:rPr>
              <a:t>olmak</a:t>
            </a:r>
            <a:r>
              <a:rPr lang="en-GB" sz="1050" b="0" i="0" dirty="0">
                <a:solidFill>
                  <a:srgbClr val="333333"/>
                </a:solidFill>
                <a:effectLst/>
                <a:latin typeface="YS Text"/>
              </a:rPr>
              <a:t> </a:t>
            </a:r>
            <a:r>
              <a:rPr lang="en-GB" sz="1050" b="0" i="0" dirty="0" err="1">
                <a:solidFill>
                  <a:srgbClr val="333333"/>
                </a:solidFill>
                <a:effectLst/>
                <a:latin typeface="YS Text"/>
              </a:rPr>
              <a:t>gereklidir</a:t>
            </a:r>
            <a:endParaRPr lang="en-GB" sz="1200" dirty="0">
              <a:solidFill>
                <a:schemeClr val="bg2">
                  <a:lumMod val="75000"/>
                </a:schemeClr>
              </a:solidFill>
            </a:endParaRPr>
          </a:p>
          <a:p>
            <a:r>
              <a:rPr lang="en-GB" sz="1200" b="1" dirty="0" err="1">
                <a:solidFill>
                  <a:schemeClr val="bg2">
                    <a:lumMod val="75000"/>
                  </a:schemeClr>
                </a:solidFill>
              </a:rPr>
              <a:t>Bizim</a:t>
            </a:r>
            <a:r>
              <a:rPr lang="en-GB" sz="1200" b="1" dirty="0">
                <a:solidFill>
                  <a:schemeClr val="bg2">
                    <a:lumMod val="75000"/>
                  </a:schemeClr>
                </a:solidFill>
              </a:rPr>
              <a:t> </a:t>
            </a:r>
            <a:r>
              <a:rPr lang="en-GB" sz="1200" b="1" dirty="0" err="1">
                <a:solidFill>
                  <a:schemeClr val="bg2">
                    <a:lumMod val="75000"/>
                  </a:schemeClr>
                </a:solidFill>
              </a:rPr>
              <a:t>Yaklaşımımız</a:t>
            </a:r>
            <a:endParaRPr lang="en-GB" sz="1200" b="1" dirty="0">
              <a:solidFill>
                <a:schemeClr val="bg2">
                  <a:lumMod val="75000"/>
                </a:schemeClr>
              </a:solidFill>
            </a:endParaRPr>
          </a:p>
          <a:p>
            <a:r>
              <a:rPr lang="en-GB" sz="1200" dirty="0" err="1">
                <a:solidFill>
                  <a:schemeClr val="bg2">
                    <a:lumMod val="75000"/>
                  </a:schemeClr>
                </a:solidFill>
              </a:rPr>
              <a:t>Şirketimiz</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ayak</a:t>
            </a:r>
            <a:r>
              <a:rPr lang="en-GB" sz="1200" dirty="0">
                <a:solidFill>
                  <a:schemeClr val="bg2">
                    <a:lumMod val="75000"/>
                  </a:schemeClr>
                </a:solidFill>
              </a:rPr>
              <a:t> </a:t>
            </a:r>
            <a:r>
              <a:rPr lang="en-GB" sz="1200" dirty="0" err="1">
                <a:solidFill>
                  <a:schemeClr val="bg2">
                    <a:lumMod val="75000"/>
                  </a:schemeClr>
                </a:solidFill>
              </a:rPr>
              <a:t>izini</a:t>
            </a:r>
            <a:r>
              <a:rPr lang="en-GB" sz="1200" dirty="0">
                <a:solidFill>
                  <a:schemeClr val="bg2">
                    <a:lumMod val="75000"/>
                  </a:schemeClr>
                </a:solidFill>
              </a:rPr>
              <a:t> </a:t>
            </a:r>
            <a:r>
              <a:rPr lang="en-GB" sz="1200" dirty="0" err="1">
                <a:solidFill>
                  <a:schemeClr val="bg2">
                    <a:lumMod val="75000"/>
                  </a:schemeClr>
                </a:solidFill>
              </a:rPr>
              <a:t>azaltmaya</a:t>
            </a:r>
            <a:r>
              <a:rPr lang="en-GB" sz="1200" dirty="0">
                <a:solidFill>
                  <a:schemeClr val="bg2">
                    <a:lumMod val="75000"/>
                  </a:schemeClr>
                </a:solidFill>
              </a:rPr>
              <a:t> </a:t>
            </a:r>
            <a:r>
              <a:rPr lang="en-GB" sz="1200" dirty="0" err="1">
                <a:solidFill>
                  <a:schemeClr val="bg2">
                    <a:lumMod val="75000"/>
                  </a:schemeClr>
                </a:solidFill>
              </a:rPr>
              <a:t>yönelik</a:t>
            </a:r>
            <a:r>
              <a:rPr lang="en-GB" sz="1200" dirty="0">
                <a:solidFill>
                  <a:schemeClr val="bg2">
                    <a:lumMod val="75000"/>
                  </a:schemeClr>
                </a:solidFill>
              </a:rPr>
              <a:t> </a:t>
            </a:r>
            <a:r>
              <a:rPr lang="en-GB" sz="1200" dirty="0" err="1">
                <a:solidFill>
                  <a:schemeClr val="bg2">
                    <a:lumMod val="75000"/>
                  </a:schemeClr>
                </a:solidFill>
              </a:rPr>
              <a:t>çeşitli</a:t>
            </a:r>
            <a:r>
              <a:rPr lang="en-GB" sz="1200" dirty="0">
                <a:solidFill>
                  <a:schemeClr val="bg2">
                    <a:lumMod val="75000"/>
                  </a:schemeClr>
                </a:solidFill>
              </a:rPr>
              <a:t> </a:t>
            </a:r>
            <a:r>
              <a:rPr lang="en-GB" sz="1200" dirty="0" err="1">
                <a:solidFill>
                  <a:schemeClr val="bg2">
                    <a:lumMod val="75000"/>
                  </a:schemeClr>
                </a:solidFill>
              </a:rPr>
              <a:t>stratejiler</a:t>
            </a:r>
            <a:r>
              <a:rPr lang="en-GB" sz="1200" dirty="0">
                <a:solidFill>
                  <a:schemeClr val="bg2">
                    <a:lumMod val="75000"/>
                  </a:schemeClr>
                </a:solidFill>
              </a:rPr>
              <a:t> </a:t>
            </a:r>
            <a:r>
              <a:rPr lang="en-GB" sz="1200" dirty="0" err="1">
                <a:solidFill>
                  <a:schemeClr val="bg2">
                    <a:lumMod val="75000"/>
                  </a:schemeClr>
                </a:solidFill>
              </a:rPr>
              <a:t>benimsemektedir</a:t>
            </a:r>
            <a:r>
              <a:rPr lang="en-GB" sz="1200" dirty="0">
                <a:solidFill>
                  <a:schemeClr val="bg2">
                    <a:lumMod val="75000"/>
                  </a:schemeClr>
                </a:solidFill>
              </a:rPr>
              <a:t>:</a:t>
            </a:r>
          </a:p>
          <a:p>
            <a:pPr>
              <a:buFont typeface="Arial" panose="020B0604020202020204" pitchFamily="34" charset="0"/>
              <a:buChar char="•"/>
            </a:pPr>
            <a:r>
              <a:rPr lang="en-GB" sz="1200" b="1" dirty="0" err="1">
                <a:solidFill>
                  <a:schemeClr val="bg2">
                    <a:lumMod val="75000"/>
                  </a:schemeClr>
                </a:solidFill>
              </a:rPr>
              <a:t>Enerji</a:t>
            </a:r>
            <a:r>
              <a:rPr lang="en-GB" sz="1200" b="1" dirty="0">
                <a:solidFill>
                  <a:schemeClr val="bg2">
                    <a:lumMod val="75000"/>
                  </a:schemeClr>
                </a:solidFill>
              </a:rPr>
              <a:t> </a:t>
            </a:r>
            <a:r>
              <a:rPr lang="en-GB" sz="1200" b="1" dirty="0" err="1">
                <a:solidFill>
                  <a:schemeClr val="bg2">
                    <a:lumMod val="75000"/>
                  </a:schemeClr>
                </a:solidFill>
              </a:rPr>
              <a:t>Verimliliği</a:t>
            </a:r>
            <a:r>
              <a:rPr lang="en-GB" sz="1200" b="1" dirty="0">
                <a:solidFill>
                  <a:schemeClr val="bg2">
                    <a:lumMod val="75000"/>
                  </a:schemeClr>
                </a:solidFill>
              </a:rPr>
              <a:t>:</a:t>
            </a:r>
            <a:r>
              <a:rPr lang="en-GB" sz="1200" dirty="0">
                <a:solidFill>
                  <a:schemeClr val="bg2">
                    <a:lumMod val="75000"/>
                  </a:schemeClr>
                </a:solidFill>
              </a:rPr>
              <a:t> </a:t>
            </a:r>
            <a:r>
              <a:rPr lang="en-GB" sz="1200" dirty="0" err="1">
                <a:solidFill>
                  <a:schemeClr val="bg2">
                    <a:lumMod val="75000"/>
                  </a:schemeClr>
                </a:solidFill>
              </a:rPr>
              <a:t>Yenilenebilir</a:t>
            </a:r>
            <a:r>
              <a:rPr lang="en-GB" sz="1200" dirty="0">
                <a:solidFill>
                  <a:schemeClr val="bg2">
                    <a:lumMod val="75000"/>
                  </a:schemeClr>
                </a:solidFill>
              </a:rPr>
              <a:t> </a:t>
            </a:r>
            <a:r>
              <a:rPr lang="en-GB" sz="1200" dirty="0" err="1">
                <a:solidFill>
                  <a:schemeClr val="bg2">
                    <a:lumMod val="75000"/>
                  </a:schemeClr>
                </a:solidFill>
              </a:rPr>
              <a:t>enerji</a:t>
            </a:r>
            <a:r>
              <a:rPr lang="en-GB" sz="1200" dirty="0">
                <a:solidFill>
                  <a:schemeClr val="bg2">
                    <a:lumMod val="75000"/>
                  </a:schemeClr>
                </a:solidFill>
              </a:rPr>
              <a:t> </a:t>
            </a:r>
            <a:r>
              <a:rPr lang="en-GB" sz="1200" dirty="0" err="1">
                <a:solidFill>
                  <a:schemeClr val="bg2">
                    <a:lumMod val="75000"/>
                  </a:schemeClr>
                </a:solidFill>
              </a:rPr>
              <a:t>kaynaklarının</a:t>
            </a:r>
            <a:r>
              <a:rPr lang="en-GB" sz="1200" dirty="0">
                <a:solidFill>
                  <a:schemeClr val="bg2">
                    <a:lumMod val="75000"/>
                  </a:schemeClr>
                </a:solidFill>
              </a:rPr>
              <a:t> </a:t>
            </a:r>
            <a:r>
              <a:rPr lang="en-GB" sz="1200" dirty="0" err="1">
                <a:solidFill>
                  <a:schemeClr val="bg2">
                    <a:lumMod val="75000"/>
                  </a:schemeClr>
                </a:solidFill>
              </a:rPr>
              <a:t>kullanımı</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enerji</a:t>
            </a:r>
            <a:r>
              <a:rPr lang="en-GB" sz="1200" dirty="0">
                <a:solidFill>
                  <a:schemeClr val="bg2">
                    <a:lumMod val="75000"/>
                  </a:schemeClr>
                </a:solidFill>
              </a:rPr>
              <a:t> </a:t>
            </a:r>
            <a:r>
              <a:rPr lang="en-GB" sz="1200" dirty="0" err="1">
                <a:solidFill>
                  <a:schemeClr val="bg2">
                    <a:lumMod val="75000"/>
                  </a:schemeClr>
                </a:solidFill>
              </a:rPr>
              <a:t>tasarrufu</a:t>
            </a:r>
            <a:r>
              <a:rPr lang="en-GB" sz="1200" dirty="0">
                <a:solidFill>
                  <a:schemeClr val="bg2">
                    <a:lumMod val="75000"/>
                  </a:schemeClr>
                </a:solidFill>
              </a:rPr>
              <a:t> </a:t>
            </a:r>
            <a:r>
              <a:rPr lang="en-GB" sz="1200" dirty="0" err="1">
                <a:solidFill>
                  <a:schemeClr val="bg2">
                    <a:lumMod val="75000"/>
                  </a:schemeClr>
                </a:solidFill>
              </a:rPr>
              <a:t>sağlayan</a:t>
            </a:r>
            <a:r>
              <a:rPr lang="en-GB" sz="1200" dirty="0">
                <a:solidFill>
                  <a:schemeClr val="bg2">
                    <a:lumMod val="75000"/>
                  </a:schemeClr>
                </a:solidFill>
              </a:rPr>
              <a:t> </a:t>
            </a:r>
            <a:r>
              <a:rPr lang="en-GB" sz="1200" dirty="0" err="1">
                <a:solidFill>
                  <a:schemeClr val="bg2">
                    <a:lumMod val="75000"/>
                  </a:schemeClr>
                </a:solidFill>
              </a:rPr>
              <a:t>teknolojilere</a:t>
            </a:r>
            <a:r>
              <a:rPr lang="en-GB" sz="1200" dirty="0">
                <a:solidFill>
                  <a:schemeClr val="bg2">
                    <a:lumMod val="75000"/>
                  </a:schemeClr>
                </a:solidFill>
              </a:rPr>
              <a:t> </a:t>
            </a:r>
            <a:r>
              <a:rPr lang="en-GB" sz="1200" dirty="0" err="1">
                <a:solidFill>
                  <a:schemeClr val="bg2">
                    <a:lumMod val="75000"/>
                  </a:schemeClr>
                </a:solidFill>
              </a:rPr>
              <a:t>yatırım</a:t>
            </a:r>
            <a:r>
              <a:rPr lang="en-GB" sz="1200" dirty="0">
                <a:solidFill>
                  <a:schemeClr val="bg2">
                    <a:lumMod val="75000"/>
                  </a:schemeClr>
                </a:solidFill>
              </a:rPr>
              <a:t>.</a:t>
            </a:r>
          </a:p>
          <a:p>
            <a:pPr>
              <a:buFont typeface="Arial" panose="020B0604020202020204" pitchFamily="34" charset="0"/>
              <a:buChar char="•"/>
            </a:pPr>
            <a:r>
              <a:rPr lang="en-GB" sz="1200" b="1" dirty="0" err="1">
                <a:solidFill>
                  <a:schemeClr val="bg2">
                    <a:lumMod val="75000"/>
                  </a:schemeClr>
                </a:solidFill>
              </a:rPr>
              <a:t>Sürdürülebilir</a:t>
            </a:r>
            <a:r>
              <a:rPr lang="en-GB" sz="1200" b="1" dirty="0">
                <a:solidFill>
                  <a:schemeClr val="bg2">
                    <a:lumMod val="75000"/>
                  </a:schemeClr>
                </a:solidFill>
              </a:rPr>
              <a:t> </a:t>
            </a:r>
            <a:r>
              <a:rPr lang="en-GB" sz="1200" b="1" dirty="0" err="1">
                <a:solidFill>
                  <a:schemeClr val="bg2">
                    <a:lumMod val="75000"/>
                  </a:schemeClr>
                </a:solidFill>
              </a:rPr>
              <a:t>Üretim</a:t>
            </a:r>
            <a:r>
              <a:rPr lang="en-GB" sz="1200" b="1" dirty="0">
                <a:solidFill>
                  <a:schemeClr val="bg2">
                    <a:lumMod val="75000"/>
                  </a:schemeClr>
                </a:solidFill>
              </a:rPr>
              <a:t>:</a:t>
            </a:r>
            <a:r>
              <a:rPr lang="en-GB" sz="1200" dirty="0">
                <a:solidFill>
                  <a:schemeClr val="bg2">
                    <a:lumMod val="75000"/>
                  </a:schemeClr>
                </a:solidFill>
              </a:rPr>
              <a:t> </a:t>
            </a:r>
            <a:r>
              <a:rPr lang="en-GB" sz="1200" dirty="0" err="1">
                <a:solidFill>
                  <a:schemeClr val="bg2">
                    <a:lumMod val="75000"/>
                  </a:schemeClr>
                </a:solidFill>
              </a:rPr>
              <a:t>Daha</a:t>
            </a:r>
            <a:r>
              <a:rPr lang="en-GB" sz="1200" dirty="0">
                <a:solidFill>
                  <a:schemeClr val="bg2">
                    <a:lumMod val="75000"/>
                  </a:schemeClr>
                </a:solidFill>
              </a:rPr>
              <a:t> </a:t>
            </a:r>
            <a:r>
              <a:rPr lang="en-GB" sz="1200" dirty="0" err="1">
                <a:solidFill>
                  <a:schemeClr val="bg2">
                    <a:lumMod val="75000"/>
                  </a:schemeClr>
                </a:solidFill>
              </a:rPr>
              <a:t>az</a:t>
            </a:r>
            <a:r>
              <a:rPr lang="en-GB" sz="1200" dirty="0">
                <a:solidFill>
                  <a:schemeClr val="bg2">
                    <a:lumMod val="75000"/>
                  </a:schemeClr>
                </a:solidFill>
              </a:rPr>
              <a:t> </a:t>
            </a:r>
            <a:r>
              <a:rPr lang="en-GB" sz="1200" dirty="0" err="1">
                <a:solidFill>
                  <a:schemeClr val="bg2">
                    <a:lumMod val="75000"/>
                  </a:schemeClr>
                </a:solidFill>
              </a:rPr>
              <a:t>atık</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düşük</a:t>
            </a:r>
            <a:r>
              <a:rPr lang="en-GB" sz="1200" dirty="0">
                <a:solidFill>
                  <a:schemeClr val="bg2">
                    <a:lumMod val="75000"/>
                  </a:schemeClr>
                </a:solidFill>
              </a:rPr>
              <a:t> </a:t>
            </a:r>
            <a:r>
              <a:rPr lang="en-GB" sz="1200" dirty="0" err="1">
                <a:solidFill>
                  <a:schemeClr val="bg2">
                    <a:lumMod val="75000"/>
                  </a:schemeClr>
                </a:solidFill>
              </a:rPr>
              <a:t>karbon</a:t>
            </a:r>
            <a:r>
              <a:rPr lang="en-GB" sz="1200" dirty="0">
                <a:solidFill>
                  <a:schemeClr val="bg2">
                    <a:lumMod val="75000"/>
                  </a:schemeClr>
                </a:solidFill>
              </a:rPr>
              <a:t> </a:t>
            </a:r>
            <a:r>
              <a:rPr lang="en-GB" sz="1200" dirty="0" err="1">
                <a:solidFill>
                  <a:schemeClr val="bg2">
                    <a:lumMod val="75000"/>
                  </a:schemeClr>
                </a:solidFill>
              </a:rPr>
              <a:t>salınımına</a:t>
            </a:r>
            <a:r>
              <a:rPr lang="en-GB" sz="1200" dirty="0">
                <a:solidFill>
                  <a:schemeClr val="bg2">
                    <a:lumMod val="75000"/>
                  </a:schemeClr>
                </a:solidFill>
              </a:rPr>
              <a:t> </a:t>
            </a:r>
            <a:r>
              <a:rPr lang="en-GB" sz="1200" dirty="0" err="1">
                <a:solidFill>
                  <a:schemeClr val="bg2">
                    <a:lumMod val="75000"/>
                  </a:schemeClr>
                </a:solidFill>
              </a:rPr>
              <a:t>sahip</a:t>
            </a:r>
            <a:r>
              <a:rPr lang="en-GB" sz="1200" dirty="0">
                <a:solidFill>
                  <a:schemeClr val="bg2">
                    <a:lumMod val="75000"/>
                  </a:schemeClr>
                </a:solidFill>
              </a:rPr>
              <a:t> </a:t>
            </a:r>
            <a:r>
              <a:rPr lang="en-GB" sz="1200" dirty="0" err="1">
                <a:solidFill>
                  <a:schemeClr val="bg2">
                    <a:lumMod val="75000"/>
                  </a:schemeClr>
                </a:solidFill>
              </a:rPr>
              <a:t>süreçlerin</a:t>
            </a:r>
            <a:r>
              <a:rPr lang="en-GB" sz="1200" dirty="0">
                <a:solidFill>
                  <a:schemeClr val="bg2">
                    <a:lumMod val="75000"/>
                  </a:schemeClr>
                </a:solidFill>
              </a:rPr>
              <a:t> </a:t>
            </a:r>
            <a:r>
              <a:rPr lang="en-GB" sz="1200" dirty="0" err="1">
                <a:solidFill>
                  <a:schemeClr val="bg2">
                    <a:lumMod val="75000"/>
                  </a:schemeClr>
                </a:solidFill>
              </a:rPr>
              <a:t>benimsenmesi</a:t>
            </a:r>
            <a:r>
              <a:rPr lang="en-GB" sz="1200" dirty="0">
                <a:solidFill>
                  <a:schemeClr val="bg2">
                    <a:lumMod val="75000"/>
                  </a:schemeClr>
                </a:solidFill>
              </a:rPr>
              <a:t>.</a:t>
            </a:r>
          </a:p>
          <a:p>
            <a:pPr>
              <a:buFont typeface="Arial" panose="020B0604020202020204" pitchFamily="34" charset="0"/>
              <a:buChar char="•"/>
            </a:pPr>
            <a:r>
              <a:rPr lang="en-GB" sz="1200" b="1" dirty="0" err="1">
                <a:solidFill>
                  <a:schemeClr val="bg2">
                    <a:lumMod val="75000"/>
                  </a:schemeClr>
                </a:solidFill>
              </a:rPr>
              <a:t>Yeşil</a:t>
            </a:r>
            <a:r>
              <a:rPr lang="en-GB" sz="1200" b="1" dirty="0">
                <a:solidFill>
                  <a:schemeClr val="bg2">
                    <a:lumMod val="75000"/>
                  </a:schemeClr>
                </a:solidFill>
              </a:rPr>
              <a:t> </a:t>
            </a:r>
            <a:r>
              <a:rPr lang="en-GB" sz="1200" b="1" dirty="0" err="1">
                <a:solidFill>
                  <a:schemeClr val="bg2">
                    <a:lumMod val="75000"/>
                  </a:schemeClr>
                </a:solidFill>
              </a:rPr>
              <a:t>Lojistik</a:t>
            </a:r>
            <a:r>
              <a:rPr lang="en-GB" sz="1200" b="1" dirty="0">
                <a:solidFill>
                  <a:schemeClr val="bg2">
                    <a:lumMod val="75000"/>
                  </a:schemeClr>
                </a:solidFill>
              </a:rPr>
              <a:t>:</a:t>
            </a:r>
            <a:r>
              <a:rPr lang="en-GB" sz="1200" dirty="0">
                <a:solidFill>
                  <a:schemeClr val="bg2">
                    <a:lumMod val="75000"/>
                  </a:schemeClr>
                </a:solidFill>
              </a:rPr>
              <a:t> </a:t>
            </a:r>
            <a:r>
              <a:rPr lang="en-GB" sz="1200" dirty="0" err="1">
                <a:solidFill>
                  <a:schemeClr val="bg2">
                    <a:lumMod val="75000"/>
                  </a:schemeClr>
                </a:solidFill>
              </a:rPr>
              <a:t>Karbonsuz</a:t>
            </a:r>
            <a:r>
              <a:rPr lang="en-GB" sz="1200" dirty="0">
                <a:solidFill>
                  <a:schemeClr val="bg2">
                    <a:lumMod val="75000"/>
                  </a:schemeClr>
                </a:solidFill>
              </a:rPr>
              <a:t> </a:t>
            </a:r>
            <a:r>
              <a:rPr lang="en-GB" sz="1200" dirty="0" err="1">
                <a:solidFill>
                  <a:schemeClr val="bg2">
                    <a:lumMod val="75000"/>
                  </a:schemeClr>
                </a:solidFill>
              </a:rPr>
              <a:t>taşımacılık</a:t>
            </a:r>
            <a:r>
              <a:rPr lang="en-GB" sz="1200" dirty="0">
                <a:solidFill>
                  <a:schemeClr val="bg2">
                    <a:lumMod val="75000"/>
                  </a:schemeClr>
                </a:solidFill>
              </a:rPr>
              <a:t> </a:t>
            </a:r>
            <a:r>
              <a:rPr lang="en-GB" sz="1200" dirty="0" err="1">
                <a:solidFill>
                  <a:schemeClr val="bg2">
                    <a:lumMod val="75000"/>
                  </a:schemeClr>
                </a:solidFill>
              </a:rPr>
              <a:t>alternatifleri</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optimizasyon</a:t>
            </a:r>
            <a:r>
              <a:rPr lang="en-GB" sz="1200" dirty="0">
                <a:solidFill>
                  <a:schemeClr val="bg2">
                    <a:lumMod val="75000"/>
                  </a:schemeClr>
                </a:solidFill>
              </a:rPr>
              <a:t> </a:t>
            </a:r>
            <a:r>
              <a:rPr lang="en-GB" sz="1200" dirty="0" err="1">
                <a:solidFill>
                  <a:schemeClr val="bg2">
                    <a:lumMod val="75000"/>
                  </a:schemeClr>
                </a:solidFill>
              </a:rPr>
              <a:t>çalışmaları</a:t>
            </a:r>
            <a:r>
              <a:rPr lang="en-GB" sz="1200" dirty="0">
                <a:solidFill>
                  <a:schemeClr val="bg2">
                    <a:lumMod val="75000"/>
                  </a:schemeClr>
                </a:solidFill>
              </a:rPr>
              <a:t>.</a:t>
            </a:r>
          </a:p>
          <a:p>
            <a:pPr>
              <a:buFont typeface="Arial" panose="020B0604020202020204" pitchFamily="34" charset="0"/>
              <a:buChar char="•"/>
            </a:pPr>
            <a:r>
              <a:rPr lang="en-GB" sz="1200" b="1" dirty="0" err="1">
                <a:solidFill>
                  <a:schemeClr val="bg2">
                    <a:lumMod val="75000"/>
                  </a:schemeClr>
                </a:solidFill>
              </a:rPr>
              <a:t>Dijitalleşme</a:t>
            </a:r>
            <a:r>
              <a:rPr lang="en-GB" sz="1200" b="1" dirty="0">
                <a:solidFill>
                  <a:schemeClr val="bg2">
                    <a:lumMod val="75000"/>
                  </a:schemeClr>
                </a:solidFill>
              </a:rPr>
              <a:t> </a:t>
            </a:r>
            <a:r>
              <a:rPr lang="en-GB" sz="1200" b="1" dirty="0" err="1">
                <a:solidFill>
                  <a:schemeClr val="bg2">
                    <a:lumMod val="75000"/>
                  </a:schemeClr>
                </a:solidFill>
              </a:rPr>
              <a:t>ve</a:t>
            </a:r>
            <a:r>
              <a:rPr lang="en-GB" sz="1200" b="1" dirty="0">
                <a:solidFill>
                  <a:schemeClr val="bg2">
                    <a:lumMod val="75000"/>
                  </a:schemeClr>
                </a:solidFill>
              </a:rPr>
              <a:t> </a:t>
            </a:r>
            <a:r>
              <a:rPr lang="en-GB" sz="1200" b="1" dirty="0" err="1">
                <a:solidFill>
                  <a:schemeClr val="bg2">
                    <a:lumMod val="75000"/>
                  </a:schemeClr>
                </a:solidFill>
              </a:rPr>
              <a:t>Çevre</a:t>
            </a:r>
            <a:r>
              <a:rPr lang="en-GB" sz="1200" b="1" dirty="0">
                <a:solidFill>
                  <a:schemeClr val="bg2">
                    <a:lumMod val="75000"/>
                  </a:schemeClr>
                </a:solidFill>
              </a:rPr>
              <a:t> </a:t>
            </a:r>
            <a:r>
              <a:rPr lang="en-GB" sz="1200" b="1" dirty="0" err="1">
                <a:solidFill>
                  <a:schemeClr val="bg2">
                    <a:lumMod val="75000"/>
                  </a:schemeClr>
                </a:solidFill>
              </a:rPr>
              <a:t>Dostu</a:t>
            </a:r>
            <a:r>
              <a:rPr lang="en-GB" sz="1200" b="1" dirty="0">
                <a:solidFill>
                  <a:schemeClr val="bg2">
                    <a:lumMod val="75000"/>
                  </a:schemeClr>
                </a:solidFill>
              </a:rPr>
              <a:t> </a:t>
            </a:r>
            <a:r>
              <a:rPr lang="en-GB" sz="1200" b="1" dirty="0" err="1">
                <a:solidFill>
                  <a:schemeClr val="bg2">
                    <a:lumMod val="75000"/>
                  </a:schemeClr>
                </a:solidFill>
              </a:rPr>
              <a:t>Uygulamalar</a:t>
            </a:r>
            <a:r>
              <a:rPr lang="en-GB" sz="1200" b="1" dirty="0">
                <a:solidFill>
                  <a:schemeClr val="bg2">
                    <a:lumMod val="75000"/>
                  </a:schemeClr>
                </a:solidFill>
              </a:rPr>
              <a:t>:</a:t>
            </a:r>
            <a:r>
              <a:rPr lang="en-GB" sz="1200" dirty="0">
                <a:solidFill>
                  <a:schemeClr val="bg2">
                    <a:lumMod val="75000"/>
                  </a:schemeClr>
                </a:solidFill>
              </a:rPr>
              <a:t> </a:t>
            </a:r>
            <a:r>
              <a:rPr lang="en-GB" sz="1200" dirty="0" err="1">
                <a:solidFill>
                  <a:schemeClr val="bg2">
                    <a:lumMod val="75000"/>
                  </a:schemeClr>
                </a:solidFill>
              </a:rPr>
              <a:t>Kağıt</a:t>
            </a:r>
            <a:r>
              <a:rPr lang="en-GB" sz="1200" dirty="0">
                <a:solidFill>
                  <a:schemeClr val="bg2">
                    <a:lumMod val="75000"/>
                  </a:schemeClr>
                </a:solidFill>
              </a:rPr>
              <a:t> </a:t>
            </a:r>
            <a:r>
              <a:rPr lang="en-GB" sz="1200" dirty="0" err="1">
                <a:solidFill>
                  <a:schemeClr val="bg2">
                    <a:lumMod val="75000"/>
                  </a:schemeClr>
                </a:solidFill>
              </a:rPr>
              <a:t>tüketiminin</a:t>
            </a:r>
            <a:r>
              <a:rPr lang="en-GB" sz="1200" dirty="0">
                <a:solidFill>
                  <a:schemeClr val="bg2">
                    <a:lumMod val="75000"/>
                  </a:schemeClr>
                </a:solidFill>
              </a:rPr>
              <a:t> </a:t>
            </a:r>
            <a:r>
              <a:rPr lang="en-GB" sz="1200" dirty="0" err="1">
                <a:solidFill>
                  <a:schemeClr val="bg2">
                    <a:lumMod val="75000"/>
                  </a:schemeClr>
                </a:solidFill>
              </a:rPr>
              <a:t>azaltılması</a:t>
            </a:r>
            <a:r>
              <a:rPr lang="en-GB" sz="1200" dirty="0">
                <a:solidFill>
                  <a:schemeClr val="bg2">
                    <a:lumMod val="75000"/>
                  </a:schemeClr>
                </a:solidFill>
              </a:rPr>
              <a:t> </a:t>
            </a:r>
            <a:r>
              <a:rPr lang="en-GB" sz="1200" dirty="0" err="1">
                <a:solidFill>
                  <a:schemeClr val="bg2">
                    <a:lumMod val="75000"/>
                  </a:schemeClr>
                </a:solidFill>
              </a:rPr>
              <a:t>ve</a:t>
            </a:r>
            <a:r>
              <a:rPr lang="en-GB" sz="1200" dirty="0">
                <a:solidFill>
                  <a:schemeClr val="bg2">
                    <a:lumMod val="75000"/>
                  </a:schemeClr>
                </a:solidFill>
              </a:rPr>
              <a:t> </a:t>
            </a:r>
            <a:r>
              <a:rPr lang="en-GB" sz="1200" dirty="0" err="1">
                <a:solidFill>
                  <a:schemeClr val="bg2">
                    <a:lumMod val="75000"/>
                  </a:schemeClr>
                </a:solidFill>
              </a:rPr>
              <a:t>akıllı</a:t>
            </a:r>
            <a:r>
              <a:rPr lang="en-GB" sz="1200" dirty="0">
                <a:solidFill>
                  <a:schemeClr val="bg2">
                    <a:lumMod val="75000"/>
                  </a:schemeClr>
                </a:solidFill>
              </a:rPr>
              <a:t> </a:t>
            </a:r>
            <a:r>
              <a:rPr lang="en-GB" sz="1200" dirty="0" err="1">
                <a:solidFill>
                  <a:schemeClr val="bg2">
                    <a:lumMod val="75000"/>
                  </a:schemeClr>
                </a:solidFill>
              </a:rPr>
              <a:t>çözümlerle</a:t>
            </a:r>
            <a:r>
              <a:rPr lang="en-GB" sz="1200" dirty="0">
                <a:solidFill>
                  <a:schemeClr val="bg2">
                    <a:lumMod val="75000"/>
                  </a:schemeClr>
                </a:solidFill>
              </a:rPr>
              <a:t> </a:t>
            </a:r>
            <a:r>
              <a:rPr lang="en-GB" sz="1200" dirty="0" err="1">
                <a:solidFill>
                  <a:schemeClr val="bg2">
                    <a:lumMod val="75000"/>
                  </a:schemeClr>
                </a:solidFill>
              </a:rPr>
              <a:t>kaynak</a:t>
            </a:r>
            <a:r>
              <a:rPr lang="en-GB" sz="1200" dirty="0">
                <a:solidFill>
                  <a:schemeClr val="bg2">
                    <a:lumMod val="75000"/>
                  </a:schemeClr>
                </a:solidFill>
              </a:rPr>
              <a:t> </a:t>
            </a:r>
            <a:r>
              <a:rPr lang="en-GB" sz="1200" dirty="0" err="1">
                <a:solidFill>
                  <a:schemeClr val="bg2">
                    <a:lumMod val="75000"/>
                  </a:schemeClr>
                </a:solidFill>
              </a:rPr>
              <a:t>tasarrufu</a:t>
            </a:r>
            <a:r>
              <a:rPr lang="en-GB" sz="1200" dirty="0">
                <a:solidFill>
                  <a:schemeClr val="bg2">
                    <a:lumMod val="75000"/>
                  </a:schemeClr>
                </a:solidFill>
              </a:rPr>
              <a:t> </a:t>
            </a:r>
            <a:r>
              <a:rPr lang="en-GB" sz="1200" dirty="0" err="1">
                <a:solidFill>
                  <a:schemeClr val="bg2">
                    <a:lumMod val="75000"/>
                  </a:schemeClr>
                </a:solidFill>
              </a:rPr>
              <a:t>sağlanması</a:t>
            </a:r>
            <a:r>
              <a:rPr lang="en-GB" sz="1200" dirty="0">
                <a:solidFill>
                  <a:schemeClr val="bg2">
                    <a:lumMod val="75000"/>
                  </a:schemeClr>
                </a:solidFill>
              </a:rPr>
              <a:t>.</a:t>
            </a:r>
          </a:p>
          <a:p>
            <a:r>
              <a:rPr lang="en-GB" sz="1200" b="1" dirty="0"/>
              <a:t>Karbon </a:t>
            </a:r>
            <a:r>
              <a:rPr lang="en-GB" sz="1200" b="1" dirty="0" err="1"/>
              <a:t>Ayak</a:t>
            </a:r>
            <a:r>
              <a:rPr lang="en-GB" sz="1200" b="1" dirty="0"/>
              <a:t> </a:t>
            </a:r>
            <a:r>
              <a:rPr lang="en-GB" sz="1200" b="1" dirty="0" err="1"/>
              <a:t>İzi</a:t>
            </a:r>
            <a:r>
              <a:rPr lang="en-GB" sz="1200" b="1" dirty="0"/>
              <a:t> </a:t>
            </a:r>
            <a:r>
              <a:rPr lang="en-GB" sz="1200" b="1" dirty="0" err="1"/>
              <a:t>Çalışması</a:t>
            </a:r>
            <a:r>
              <a:rPr lang="en-GB" sz="1200" b="1" dirty="0"/>
              <a:t> </a:t>
            </a:r>
            <a:r>
              <a:rPr lang="en-GB" sz="1200" b="1" dirty="0" err="1"/>
              <a:t>Örnekleri-Hedefler</a:t>
            </a:r>
            <a:endParaRPr lang="en-GB" sz="1200" b="1" dirty="0"/>
          </a:p>
          <a:p>
            <a:pPr>
              <a:buFont typeface="Arial" panose="020B0604020202020204" pitchFamily="34" charset="0"/>
              <a:buChar char="•"/>
            </a:pPr>
            <a:r>
              <a:rPr lang="en-GB" sz="1200" dirty="0"/>
              <a:t>2025 </a:t>
            </a:r>
            <a:r>
              <a:rPr lang="en-GB" sz="1200" dirty="0" err="1"/>
              <a:t>yılına</a:t>
            </a:r>
            <a:r>
              <a:rPr lang="en-GB" sz="1200" dirty="0"/>
              <a:t> </a:t>
            </a:r>
            <a:r>
              <a:rPr lang="en-GB" sz="1200" dirty="0" err="1"/>
              <a:t>kadar</a:t>
            </a:r>
            <a:r>
              <a:rPr lang="en-GB" sz="1200" dirty="0"/>
              <a:t> </a:t>
            </a:r>
            <a:r>
              <a:rPr lang="en-GB" sz="1200" dirty="0" err="1"/>
              <a:t>toplam</a:t>
            </a:r>
            <a:r>
              <a:rPr lang="en-GB" sz="1200" dirty="0"/>
              <a:t> </a:t>
            </a:r>
            <a:r>
              <a:rPr lang="en-GB" sz="1200" dirty="0" err="1"/>
              <a:t>karbon</a:t>
            </a:r>
            <a:r>
              <a:rPr lang="en-GB" sz="1200" dirty="0"/>
              <a:t> </a:t>
            </a:r>
            <a:r>
              <a:rPr lang="en-GB" sz="1200" dirty="0" err="1"/>
              <a:t>ayak</a:t>
            </a:r>
            <a:r>
              <a:rPr lang="en-GB" sz="1200" dirty="0"/>
              <a:t> </a:t>
            </a:r>
            <a:r>
              <a:rPr lang="en-GB" sz="1200" dirty="0" err="1"/>
              <a:t>izimizi</a:t>
            </a:r>
            <a:r>
              <a:rPr lang="en-GB" sz="1200" dirty="0"/>
              <a:t> %30 </a:t>
            </a:r>
            <a:r>
              <a:rPr lang="en-GB" sz="1200" dirty="0" err="1"/>
              <a:t>azaltmayı</a:t>
            </a:r>
            <a:r>
              <a:rPr lang="en-GB" sz="1200" dirty="0"/>
              <a:t> </a:t>
            </a:r>
            <a:r>
              <a:rPr lang="en-GB" sz="1200" dirty="0" err="1"/>
              <a:t>hedefliyoruz</a:t>
            </a:r>
            <a:r>
              <a:rPr lang="en-GB" sz="1200" dirty="0"/>
              <a:t>.</a:t>
            </a:r>
          </a:p>
          <a:p>
            <a:pPr>
              <a:buFont typeface="Arial" panose="020B0604020202020204" pitchFamily="34" charset="0"/>
              <a:buChar char="•"/>
            </a:pPr>
            <a:r>
              <a:rPr lang="en-GB" sz="1200" dirty="0" err="1"/>
              <a:t>Çalışanlarımız</a:t>
            </a:r>
            <a:r>
              <a:rPr lang="en-GB" sz="1200" dirty="0"/>
              <a:t> </a:t>
            </a:r>
            <a:r>
              <a:rPr lang="en-GB" sz="1200" dirty="0" err="1"/>
              <a:t>ve</a:t>
            </a:r>
            <a:r>
              <a:rPr lang="en-GB" sz="1200" dirty="0"/>
              <a:t> </a:t>
            </a:r>
            <a:r>
              <a:rPr lang="en-GB" sz="1200" dirty="0" err="1"/>
              <a:t>paydaşlarımız</a:t>
            </a:r>
            <a:r>
              <a:rPr lang="en-GB" sz="1200" dirty="0"/>
              <a:t> </a:t>
            </a:r>
            <a:r>
              <a:rPr lang="en-GB" sz="1200" dirty="0" err="1"/>
              <a:t>için</a:t>
            </a:r>
            <a:r>
              <a:rPr lang="en-GB" sz="1200" dirty="0"/>
              <a:t> </a:t>
            </a:r>
            <a:r>
              <a:rPr lang="en-GB" sz="1200" dirty="0" err="1"/>
              <a:t>karbon</a:t>
            </a:r>
            <a:r>
              <a:rPr lang="en-GB" sz="1200" dirty="0"/>
              <a:t> </a:t>
            </a:r>
            <a:r>
              <a:rPr lang="en-GB" sz="1200" dirty="0" err="1"/>
              <a:t>nötr</a:t>
            </a:r>
            <a:r>
              <a:rPr lang="en-GB" sz="1200" dirty="0"/>
              <a:t> </a:t>
            </a:r>
            <a:r>
              <a:rPr lang="en-GB" sz="1200" dirty="0" err="1"/>
              <a:t>olmayı</a:t>
            </a:r>
            <a:r>
              <a:rPr lang="en-GB" sz="1200" dirty="0"/>
              <a:t> </a:t>
            </a:r>
            <a:r>
              <a:rPr lang="en-GB" sz="1200" dirty="0" err="1"/>
              <a:t>teşvik</a:t>
            </a:r>
            <a:r>
              <a:rPr lang="en-GB" sz="1200" dirty="0"/>
              <a:t> </a:t>
            </a:r>
            <a:r>
              <a:rPr lang="en-GB" sz="1200" dirty="0" err="1"/>
              <a:t>eden</a:t>
            </a:r>
            <a:r>
              <a:rPr lang="en-GB" sz="1200" dirty="0"/>
              <a:t> </a:t>
            </a:r>
            <a:r>
              <a:rPr lang="en-GB" sz="1200" dirty="0" err="1"/>
              <a:t>projeler</a:t>
            </a:r>
            <a:r>
              <a:rPr lang="en-GB" sz="1200" dirty="0"/>
              <a:t> </a:t>
            </a:r>
            <a:r>
              <a:rPr lang="en-GB" sz="1200" dirty="0" err="1"/>
              <a:t>geliştiriyoruz</a:t>
            </a:r>
            <a:r>
              <a:rPr lang="en-GB" sz="1200" dirty="0"/>
              <a:t>.</a:t>
            </a:r>
          </a:p>
          <a:p>
            <a:pPr>
              <a:buFont typeface="Arial" panose="020B0604020202020204" pitchFamily="34" charset="0"/>
              <a:buChar char="•"/>
            </a:pPr>
            <a:r>
              <a:rPr lang="en-GB" sz="1200" dirty="0" err="1"/>
              <a:t>Sürdürülebilirlik</a:t>
            </a:r>
            <a:r>
              <a:rPr lang="en-GB" sz="1200" dirty="0"/>
              <a:t> </a:t>
            </a:r>
            <a:r>
              <a:rPr lang="en-GB" sz="1200" dirty="0" err="1"/>
              <a:t>sertifikalarına</a:t>
            </a:r>
            <a:r>
              <a:rPr lang="en-GB" sz="1200" dirty="0"/>
              <a:t> </a:t>
            </a:r>
            <a:r>
              <a:rPr lang="en-GB" sz="1200" dirty="0" err="1"/>
              <a:t>sahip</a:t>
            </a:r>
            <a:r>
              <a:rPr lang="en-GB" sz="1200" dirty="0"/>
              <a:t> </a:t>
            </a:r>
            <a:r>
              <a:rPr lang="en-GB" sz="1200" dirty="0" err="1"/>
              <a:t>tedarikçilerle</a:t>
            </a:r>
            <a:r>
              <a:rPr lang="en-GB" sz="1200" dirty="0"/>
              <a:t> </a:t>
            </a:r>
            <a:r>
              <a:rPr lang="en-GB" sz="1200" dirty="0" err="1"/>
              <a:t>iş</a:t>
            </a:r>
            <a:r>
              <a:rPr lang="en-GB" sz="1200" dirty="0"/>
              <a:t> </a:t>
            </a:r>
            <a:r>
              <a:rPr lang="en-GB" sz="1200" dirty="0" err="1"/>
              <a:t>birliği</a:t>
            </a:r>
            <a:r>
              <a:rPr lang="en-GB" sz="1200" dirty="0"/>
              <a:t> </a:t>
            </a:r>
            <a:r>
              <a:rPr lang="en-GB" sz="1200" dirty="0" err="1"/>
              <a:t>yaparak</a:t>
            </a:r>
            <a:r>
              <a:rPr lang="en-GB" sz="1200" dirty="0"/>
              <a:t> </a:t>
            </a:r>
            <a:r>
              <a:rPr lang="en-GB" sz="1200" dirty="0" err="1"/>
              <a:t>tedarik</a:t>
            </a:r>
            <a:r>
              <a:rPr lang="en-GB" sz="1200" dirty="0"/>
              <a:t> </a:t>
            </a:r>
            <a:r>
              <a:rPr lang="en-GB" sz="1200" dirty="0" err="1"/>
              <a:t>zincirimizde</a:t>
            </a:r>
            <a:r>
              <a:rPr lang="en-GB" sz="1200" dirty="0"/>
              <a:t> </a:t>
            </a:r>
            <a:r>
              <a:rPr lang="en-GB" sz="1200" dirty="0" err="1"/>
              <a:t>karbon</a:t>
            </a:r>
            <a:r>
              <a:rPr lang="en-GB" sz="1200" dirty="0"/>
              <a:t> </a:t>
            </a:r>
            <a:r>
              <a:rPr lang="en-GB" sz="1200" dirty="0" err="1"/>
              <a:t>salınımını</a:t>
            </a:r>
            <a:r>
              <a:rPr lang="en-GB" sz="1200" dirty="0"/>
              <a:t> minimize </a:t>
            </a:r>
            <a:r>
              <a:rPr lang="en-GB" sz="1200" dirty="0" err="1"/>
              <a:t>ediyoruz</a:t>
            </a:r>
            <a:r>
              <a:rPr lang="en-GB" sz="1200" dirty="0"/>
              <a:t>.</a:t>
            </a:r>
          </a:p>
          <a:p>
            <a:r>
              <a:rPr lang="en-GB" sz="1200" dirty="0" err="1"/>
              <a:t>Sürdürülebilir</a:t>
            </a:r>
            <a:r>
              <a:rPr lang="en-GB" sz="1200" dirty="0"/>
              <a:t> </a:t>
            </a:r>
            <a:r>
              <a:rPr lang="en-GB" sz="1200" dirty="0" err="1"/>
              <a:t>bir</a:t>
            </a:r>
            <a:r>
              <a:rPr lang="en-GB" sz="1200" dirty="0"/>
              <a:t> </a:t>
            </a:r>
            <a:r>
              <a:rPr lang="en-GB" sz="1200" dirty="0" err="1"/>
              <a:t>gelecek</a:t>
            </a:r>
            <a:r>
              <a:rPr lang="en-GB" sz="1200" dirty="0"/>
              <a:t> </a:t>
            </a:r>
            <a:r>
              <a:rPr lang="en-GB" sz="1200" dirty="0" err="1"/>
              <a:t>için</a:t>
            </a:r>
            <a:r>
              <a:rPr lang="en-GB" sz="1200" dirty="0"/>
              <a:t> </a:t>
            </a:r>
            <a:r>
              <a:rPr lang="en-GB" sz="1200" dirty="0" err="1"/>
              <a:t>attığımız</a:t>
            </a:r>
            <a:r>
              <a:rPr lang="en-GB" sz="1200" dirty="0"/>
              <a:t> </a:t>
            </a:r>
            <a:r>
              <a:rPr lang="en-GB" sz="1200" dirty="0" err="1"/>
              <a:t>adımları</a:t>
            </a:r>
            <a:r>
              <a:rPr lang="en-GB" sz="1200" dirty="0"/>
              <a:t> </a:t>
            </a:r>
            <a:r>
              <a:rPr lang="en-GB" sz="1200" dirty="0" err="1"/>
              <a:t>güçlendirmeye</a:t>
            </a:r>
            <a:r>
              <a:rPr lang="en-GB" sz="1200" dirty="0"/>
              <a:t> </a:t>
            </a:r>
            <a:r>
              <a:rPr lang="en-GB" sz="1200" dirty="0" err="1"/>
              <a:t>ve</a:t>
            </a:r>
            <a:r>
              <a:rPr lang="en-GB" sz="1200" dirty="0"/>
              <a:t> </a:t>
            </a:r>
            <a:r>
              <a:rPr lang="en-GB" sz="1200" dirty="0" err="1"/>
              <a:t>karbon</a:t>
            </a:r>
            <a:r>
              <a:rPr lang="en-GB" sz="1200" dirty="0"/>
              <a:t> </a:t>
            </a:r>
            <a:r>
              <a:rPr lang="en-GB" sz="1200" dirty="0" err="1"/>
              <a:t>ayak</a:t>
            </a:r>
            <a:r>
              <a:rPr lang="en-GB" sz="1200" dirty="0"/>
              <a:t> </a:t>
            </a:r>
            <a:r>
              <a:rPr lang="en-GB" sz="1200" dirty="0" err="1"/>
              <a:t>izimizi</a:t>
            </a:r>
            <a:r>
              <a:rPr lang="en-GB" sz="1200" dirty="0"/>
              <a:t> </a:t>
            </a:r>
            <a:r>
              <a:rPr lang="en-GB" sz="1200" dirty="0" err="1"/>
              <a:t>en</a:t>
            </a:r>
            <a:r>
              <a:rPr lang="en-GB" sz="1200" dirty="0"/>
              <a:t> </a:t>
            </a:r>
            <a:r>
              <a:rPr lang="en-GB" sz="1200" dirty="0" err="1"/>
              <a:t>aza</a:t>
            </a:r>
            <a:r>
              <a:rPr lang="en-GB" sz="1200" dirty="0"/>
              <a:t> </a:t>
            </a:r>
            <a:r>
              <a:rPr lang="en-GB" sz="1200" dirty="0" err="1"/>
              <a:t>indirmeye</a:t>
            </a:r>
            <a:r>
              <a:rPr lang="en-GB" sz="1200" dirty="0"/>
              <a:t> </a:t>
            </a:r>
            <a:r>
              <a:rPr lang="en-GB" sz="1200" dirty="0" err="1"/>
              <a:t>kararlıyız</a:t>
            </a:r>
            <a:r>
              <a:rPr lang="en-GB" sz="1200" dirty="0"/>
              <a:t>!</a:t>
            </a:r>
          </a:p>
          <a:p>
            <a:endParaRPr lang="en-GB" sz="1200" dirty="0">
              <a:solidFill>
                <a:schemeClr val="bg2">
                  <a:lumMod val="75000"/>
                </a:schemeClr>
              </a:solidFill>
            </a:endParaRPr>
          </a:p>
        </p:txBody>
      </p:sp>
      <p:pic>
        <p:nvPicPr>
          <p:cNvPr id="6" name="Picture 5" descr="Picture background">
            <a:extLst>
              <a:ext uri="{FF2B5EF4-FFF2-40B4-BE49-F238E27FC236}">
                <a16:creationId xmlns:a16="http://schemas.microsoft.com/office/drawing/2014/main" id="{EBA115CE-A6B4-49BE-A5F6-196ED84F0E1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64786" y="2265988"/>
            <a:ext cx="1976120" cy="1612265"/>
          </a:xfrm>
          <a:prstGeom prst="rect">
            <a:avLst/>
          </a:prstGeom>
          <a:noFill/>
          <a:ln>
            <a:noFill/>
          </a:ln>
        </p:spPr>
      </p:pic>
      <p:pic>
        <p:nvPicPr>
          <p:cNvPr id="7" name="Picture 6">
            <a:extLst>
              <a:ext uri="{FF2B5EF4-FFF2-40B4-BE49-F238E27FC236}">
                <a16:creationId xmlns:a16="http://schemas.microsoft.com/office/drawing/2014/main" id="{EBC024C3-168F-44F9-8898-55D85AA805C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9267" y="140989"/>
            <a:ext cx="1912620" cy="701040"/>
          </a:xfrm>
          <a:prstGeom prst="rect">
            <a:avLst/>
          </a:prstGeom>
          <a:noFill/>
          <a:ln>
            <a:noFill/>
          </a:ln>
        </p:spPr>
      </p:pic>
      <p:pic>
        <p:nvPicPr>
          <p:cNvPr id="8" name="Picture 7" descr="Picture background">
            <a:extLst>
              <a:ext uri="{FF2B5EF4-FFF2-40B4-BE49-F238E27FC236}">
                <a16:creationId xmlns:a16="http://schemas.microsoft.com/office/drawing/2014/main" id="{7290AC5A-8463-42E2-94EE-DEB060BF822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48732" y="4985028"/>
            <a:ext cx="2087880" cy="1565910"/>
          </a:xfrm>
          <a:prstGeom prst="rect">
            <a:avLst/>
          </a:prstGeom>
          <a:noFill/>
          <a:ln>
            <a:noFill/>
          </a:ln>
        </p:spPr>
      </p:pic>
    </p:spTree>
    <p:extLst>
      <p:ext uri="{BB962C8B-B14F-4D97-AF65-F5344CB8AC3E}">
        <p14:creationId xmlns:p14="http://schemas.microsoft.com/office/powerpoint/2010/main" val="88730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B14CF-17B2-44C3-8416-FF79EE8919EE}"/>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402637D7-DDC0-4020-967A-2074A614F9B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55694" y="1944687"/>
            <a:ext cx="3755293" cy="4286057"/>
          </a:xfrm>
        </p:spPr>
      </p:pic>
      <p:pic>
        <p:nvPicPr>
          <p:cNvPr id="5" name="Picture 4">
            <a:extLst>
              <a:ext uri="{FF2B5EF4-FFF2-40B4-BE49-F238E27FC236}">
                <a16:creationId xmlns:a16="http://schemas.microsoft.com/office/drawing/2014/main" id="{39530465-6847-41A7-B02C-A00F461FE0B9}"/>
              </a:ext>
            </a:extLst>
          </p:cNvPr>
          <p:cNvPicPr>
            <a:picLocks noChangeAspect="1"/>
          </p:cNvPicPr>
          <p:nvPr/>
        </p:nvPicPr>
        <p:blipFill>
          <a:blip r:embed="rId3"/>
          <a:stretch>
            <a:fillRect/>
          </a:stretch>
        </p:blipFill>
        <p:spPr>
          <a:xfrm>
            <a:off x="6210307" y="212784"/>
            <a:ext cx="5006774" cy="6645216"/>
          </a:xfrm>
          <a:prstGeom prst="rect">
            <a:avLst/>
          </a:prstGeom>
        </p:spPr>
      </p:pic>
    </p:spTree>
    <p:extLst>
      <p:ext uri="{BB962C8B-B14F-4D97-AF65-F5344CB8AC3E}">
        <p14:creationId xmlns:p14="http://schemas.microsoft.com/office/powerpoint/2010/main" val="263805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 visually appealing infographic illustrating the concept of Carbon Footprint Calculation. The image includes a circular diagram with segments representing key contributors: Energy Consumption (Electricity, Heating), Transportation (Cars, Flights, Public Transport), Industrial Processes, Agriculture, and Waste Management. Each segment has a simple icon, such as a factory, car, tree, and recycling symbol. The design is clean, modern, and uses a green and blue color palette to emphasize sustainability.">
            <a:extLst>
              <a:ext uri="{FF2B5EF4-FFF2-40B4-BE49-F238E27FC236}">
                <a16:creationId xmlns:a16="http://schemas.microsoft.com/office/drawing/2014/main" id="{670468AC-A817-4E57-A5C2-9671D57ADE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A visually appealing infographic illustrating the concept of Carbon Footprint Calculation. The image includes a circular diagram with segments representing key contributors: Energy Consumption (Electricity, Heating), Transportation (Cars, Flights, Public Transport), Industrial Processes, Agriculture, and Waste Management. Each segment has a simple icon, such as a factory, car, tree, and recycling symbol. The design is clean, modern, and uses a green and blue color palette to emphasize sustainability.">
            <a:extLst>
              <a:ext uri="{FF2B5EF4-FFF2-40B4-BE49-F238E27FC236}">
                <a16:creationId xmlns:a16="http://schemas.microsoft.com/office/drawing/2014/main" id="{68F4CE0A-53A5-492C-92F7-897B60ABE9E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A visually appealing infographic illustrating the concept of Carbon Footprint Calculation. The image includes a circular diagram with segments representing key contributors: Energy Consumption (Electricity, Heating), Transportation (Cars, Flights, Public Transport), Industrial Processes, Agriculture, and Waste Management. Each segment has a simple icon, such as a factory, car, tree, and recycling symbol. The design is clean, modern, and uses a green and blue color palette to emphasize sustainability.">
            <a:extLst>
              <a:ext uri="{FF2B5EF4-FFF2-40B4-BE49-F238E27FC236}">
                <a16:creationId xmlns:a16="http://schemas.microsoft.com/office/drawing/2014/main" id="{9F638A58-9CD1-493E-A784-A43FC0AFF735}"/>
              </a:ext>
            </a:extLst>
          </p:cNvPr>
          <p:cNvSpPr>
            <a:spLocks noGrp="1" noChangeAspect="1" noChangeArrowheads="1"/>
          </p:cNvSpPr>
          <p:nvPr>
            <p:ph type="title"/>
          </p:nvPr>
        </p:nvSpPr>
        <p:spPr bwMode="auto">
          <a:xfrm>
            <a:off x="199766" y="564730"/>
            <a:ext cx="3774423" cy="14785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GB" dirty="0"/>
              <a:t>Karbon </a:t>
            </a:r>
            <a:r>
              <a:rPr lang="en-GB" dirty="0" err="1"/>
              <a:t>Ayak</a:t>
            </a:r>
            <a:r>
              <a:rPr lang="en-GB" dirty="0"/>
              <a:t> </a:t>
            </a:r>
            <a:r>
              <a:rPr lang="en-GB" dirty="0" err="1"/>
              <a:t>İzi</a:t>
            </a:r>
            <a:r>
              <a:rPr lang="en-GB" dirty="0"/>
              <a:t> </a:t>
            </a:r>
            <a:r>
              <a:rPr lang="en-GB" dirty="0" err="1"/>
              <a:t>Hesaplama</a:t>
            </a:r>
            <a:r>
              <a:rPr lang="en-GB" dirty="0"/>
              <a:t> </a:t>
            </a:r>
            <a:r>
              <a:rPr lang="en-GB" dirty="0" err="1"/>
              <a:t>Şeması</a:t>
            </a:r>
            <a:endParaRPr lang="en-GB" dirty="0"/>
          </a:p>
        </p:txBody>
      </p:sp>
      <p:pic>
        <p:nvPicPr>
          <p:cNvPr id="10" name="Picture 9">
            <a:extLst>
              <a:ext uri="{FF2B5EF4-FFF2-40B4-BE49-F238E27FC236}">
                <a16:creationId xmlns:a16="http://schemas.microsoft.com/office/drawing/2014/main" id="{072B6DAE-46D5-4906-9150-15D3CA883C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6259" y="1842247"/>
            <a:ext cx="5142565" cy="5015753"/>
          </a:xfrm>
          <a:prstGeom prst="rect">
            <a:avLst/>
          </a:prstGeom>
        </p:spPr>
      </p:pic>
      <p:pic>
        <p:nvPicPr>
          <p:cNvPr id="14" name="Picture 13">
            <a:extLst>
              <a:ext uri="{FF2B5EF4-FFF2-40B4-BE49-F238E27FC236}">
                <a16:creationId xmlns:a16="http://schemas.microsoft.com/office/drawing/2014/main" id="{969C52BB-1E6D-4CD7-AAB3-D4D1984D57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2247"/>
            <a:ext cx="5015753" cy="5015753"/>
          </a:xfrm>
          <a:prstGeom prst="rect">
            <a:avLst/>
          </a:prstGeom>
        </p:spPr>
      </p:pic>
      <p:sp>
        <p:nvSpPr>
          <p:cNvPr id="15" name="AutoShape 8" descr="A visually appealing infographic illustrating the concept of Carbon Footprint Calculation. The image includes a circular diagram with segments representing key contributors: Energy Consumption (Electricity, Heating), Transportation (Cars, Flights, Public Transport), Industrial Processes, Agriculture, and Waste Management. Each segment has a simple icon, such as a factory, car, tree, and recycling symbol. The design is clean, modern, and uses a green and blue color palette to emphasize sustainability.">
            <a:extLst>
              <a:ext uri="{FF2B5EF4-FFF2-40B4-BE49-F238E27FC236}">
                <a16:creationId xmlns:a16="http://schemas.microsoft.com/office/drawing/2014/main" id="{A68E39E1-712A-45C6-B67F-62F0AE5068EF}"/>
              </a:ext>
            </a:extLst>
          </p:cNvPr>
          <p:cNvSpPr txBox="1">
            <a:spLocks noChangeAspect="1" noChangeArrowheads="1"/>
          </p:cNvSpPr>
          <p:nvPr/>
        </p:nvSpPr>
        <p:spPr bwMode="auto">
          <a:xfrm>
            <a:off x="7845282" y="564730"/>
            <a:ext cx="3774423" cy="14785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dirty="0" err="1"/>
              <a:t>Sürdürülebilirlik</a:t>
            </a:r>
            <a:r>
              <a:rPr lang="en-GB" dirty="0"/>
              <a:t> </a:t>
            </a:r>
            <a:r>
              <a:rPr lang="en-GB" dirty="0" err="1"/>
              <a:t>Stratejileri</a:t>
            </a:r>
            <a:endParaRPr lang="en-GB" dirty="0"/>
          </a:p>
        </p:txBody>
      </p:sp>
    </p:spTree>
    <p:extLst>
      <p:ext uri="{BB962C8B-B14F-4D97-AF65-F5344CB8AC3E}">
        <p14:creationId xmlns:p14="http://schemas.microsoft.com/office/powerpoint/2010/main" val="1228427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8643-9EC1-45FF-868E-7E8187C9E2B8}"/>
              </a:ext>
            </a:extLst>
          </p:cNvPr>
          <p:cNvSpPr>
            <a:spLocks noGrp="1"/>
          </p:cNvSpPr>
          <p:nvPr>
            <p:ph type="ctrTitle"/>
          </p:nvPr>
        </p:nvSpPr>
        <p:spPr>
          <a:xfrm>
            <a:off x="1876422" y="3903663"/>
            <a:ext cx="8791575" cy="2387600"/>
          </a:xfrm>
        </p:spPr>
        <p:txBody>
          <a:bodyPr>
            <a:noAutofit/>
          </a:bodyPr>
          <a:lstStyle/>
          <a:p>
            <a:pPr>
              <a:lnSpc>
                <a:spcPct val="150000"/>
              </a:lnSpc>
            </a:pPr>
            <a:r>
              <a:rPr lang="en-GB" sz="1400" b="0" i="0" dirty="0" err="1">
                <a:effectLst/>
                <a:latin typeface="+mn-lt"/>
              </a:rPr>
              <a:t>Mirket</a:t>
            </a:r>
            <a:r>
              <a:rPr lang="en-GB" sz="1400" b="0" i="0" dirty="0">
                <a:effectLst/>
                <a:latin typeface="+mn-lt"/>
              </a:rPr>
              <a:t> Security MFA </a:t>
            </a:r>
            <a:r>
              <a:rPr lang="en-GB" sz="1400" b="0" i="0" dirty="0" err="1">
                <a:effectLst/>
                <a:latin typeface="+mn-lt"/>
              </a:rPr>
              <a:t>çözümünün</a:t>
            </a:r>
            <a:r>
              <a:rPr lang="en-GB" sz="1400" b="0" i="0" dirty="0">
                <a:effectLst/>
                <a:latin typeface="+mn-lt"/>
              </a:rPr>
              <a:t> </a:t>
            </a:r>
            <a:r>
              <a:rPr lang="en-GB" sz="1400" b="0" i="0" dirty="0" err="1">
                <a:effectLst/>
                <a:latin typeface="+mn-lt"/>
              </a:rPr>
              <a:t>özellikleri</a:t>
            </a:r>
            <a:r>
              <a:rPr lang="en-GB" sz="1400" b="0" i="0" dirty="0">
                <a:effectLst/>
                <a:latin typeface="+mn-lt"/>
              </a:rPr>
              <a:t> :</a:t>
            </a:r>
            <a:br>
              <a:rPr lang="en-GB" sz="1400" b="0" i="0" dirty="0">
                <a:effectLst/>
                <a:latin typeface="+mn-lt"/>
              </a:rPr>
            </a:br>
            <a:r>
              <a:rPr lang="en-GB" sz="1400" b="0" i="0" dirty="0" err="1">
                <a:effectLst/>
                <a:latin typeface="+mn-lt"/>
              </a:rPr>
              <a:t>Kullanıcı</a:t>
            </a:r>
            <a:r>
              <a:rPr lang="en-GB" sz="1400" b="0" i="0" dirty="0">
                <a:effectLst/>
                <a:latin typeface="+mn-lt"/>
              </a:rPr>
              <a:t> </a:t>
            </a:r>
            <a:r>
              <a:rPr lang="en-GB" sz="1400" b="0" i="0" dirty="0" err="1">
                <a:effectLst/>
                <a:latin typeface="+mn-lt"/>
              </a:rPr>
              <a:t>hesabı</a:t>
            </a:r>
            <a:r>
              <a:rPr lang="en-GB" sz="1400" b="0" i="0" dirty="0">
                <a:effectLst/>
                <a:latin typeface="+mn-lt"/>
              </a:rPr>
              <a:t> (</a:t>
            </a:r>
            <a:r>
              <a:rPr lang="en-GB" sz="1400" b="0" i="0" dirty="0" err="1">
                <a:effectLst/>
                <a:latin typeface="+mn-lt"/>
              </a:rPr>
              <a:t>kullanıcı</a:t>
            </a:r>
            <a:r>
              <a:rPr lang="en-GB" sz="1400" b="0" i="0" dirty="0">
                <a:effectLst/>
                <a:latin typeface="+mn-lt"/>
              </a:rPr>
              <a:t> </a:t>
            </a:r>
            <a:r>
              <a:rPr lang="en-GB" sz="1400" b="0" i="0" dirty="0" err="1">
                <a:effectLst/>
                <a:latin typeface="+mn-lt"/>
              </a:rPr>
              <a:t>adı</a:t>
            </a:r>
            <a:r>
              <a:rPr lang="en-GB" sz="1400" b="0" i="0" dirty="0">
                <a:effectLst/>
                <a:latin typeface="+mn-lt"/>
              </a:rPr>
              <a:t> </a:t>
            </a:r>
            <a:r>
              <a:rPr lang="en-GB" sz="1400" b="0" i="0" dirty="0" err="1">
                <a:effectLst/>
                <a:latin typeface="+mn-lt"/>
              </a:rPr>
              <a:t>ve</a:t>
            </a:r>
            <a:r>
              <a:rPr lang="en-GB" sz="1400" b="0" i="0" dirty="0">
                <a:effectLst/>
                <a:latin typeface="+mn-lt"/>
              </a:rPr>
              <a:t> </a:t>
            </a:r>
            <a:r>
              <a:rPr lang="en-GB" sz="1400" b="0" i="0" dirty="0" err="1">
                <a:effectLst/>
                <a:latin typeface="+mn-lt"/>
              </a:rPr>
              <a:t>şifresi</a:t>
            </a:r>
            <a:r>
              <a:rPr lang="en-GB" sz="1400" b="0" i="0" dirty="0">
                <a:effectLst/>
                <a:latin typeface="+mn-lt"/>
              </a:rPr>
              <a:t>) </a:t>
            </a:r>
            <a:r>
              <a:rPr lang="en-GB" sz="1400" b="0" i="0" dirty="0" err="1">
                <a:effectLst/>
                <a:latin typeface="+mn-lt"/>
              </a:rPr>
              <a:t>çalınsa</a:t>
            </a:r>
            <a:r>
              <a:rPr lang="en-GB" sz="1400" b="0" i="0" dirty="0">
                <a:effectLst/>
                <a:latin typeface="+mn-lt"/>
              </a:rPr>
              <a:t> </a:t>
            </a:r>
            <a:r>
              <a:rPr lang="en-GB" sz="1400" b="0" i="0" dirty="0" err="1">
                <a:effectLst/>
                <a:latin typeface="+mn-lt"/>
              </a:rPr>
              <a:t>dahi</a:t>
            </a:r>
            <a:r>
              <a:rPr lang="en-GB" sz="1400" b="0" i="0" dirty="0">
                <a:effectLst/>
                <a:latin typeface="+mn-lt"/>
              </a:rPr>
              <a:t> </a:t>
            </a:r>
            <a:r>
              <a:rPr lang="en-GB" sz="1400" b="0" i="0" dirty="0" err="1">
                <a:effectLst/>
                <a:latin typeface="+mn-lt"/>
              </a:rPr>
              <a:t>içeri</a:t>
            </a:r>
            <a:r>
              <a:rPr lang="en-GB" sz="1400" b="0" i="0" dirty="0">
                <a:effectLst/>
                <a:latin typeface="+mn-lt"/>
              </a:rPr>
              <a:t> </a:t>
            </a:r>
            <a:r>
              <a:rPr lang="en-GB" sz="1400" b="0" i="0" dirty="0" err="1">
                <a:effectLst/>
                <a:latin typeface="+mn-lt"/>
              </a:rPr>
              <a:t>sızmasını</a:t>
            </a:r>
            <a:r>
              <a:rPr lang="en-GB" sz="1400" b="0" i="0" dirty="0">
                <a:effectLst/>
                <a:latin typeface="+mn-lt"/>
              </a:rPr>
              <a:t> </a:t>
            </a:r>
            <a:r>
              <a:rPr lang="en-GB" sz="1400" b="0" i="0" dirty="0" err="1">
                <a:effectLst/>
                <a:latin typeface="+mn-lt"/>
              </a:rPr>
              <a:t>engeller</a:t>
            </a:r>
            <a:r>
              <a:rPr lang="en-GB" sz="1400" b="0" i="0" dirty="0">
                <a:effectLst/>
                <a:latin typeface="+mn-lt"/>
              </a:rPr>
              <a:t>.</a:t>
            </a:r>
            <a:br>
              <a:rPr lang="en-GB" sz="1400" b="0" i="0" dirty="0">
                <a:effectLst/>
                <a:latin typeface="+mn-lt"/>
              </a:rPr>
            </a:br>
            <a:r>
              <a:rPr lang="en-GB" sz="1400" b="0" i="0" dirty="0">
                <a:effectLst/>
                <a:latin typeface="+mn-lt"/>
              </a:rPr>
              <a:t>Active Directory </a:t>
            </a:r>
            <a:r>
              <a:rPr lang="en-GB" sz="1400" b="0" i="0" dirty="0" err="1">
                <a:effectLst/>
                <a:latin typeface="+mn-lt"/>
              </a:rPr>
              <a:t>üzerinden</a:t>
            </a:r>
            <a:r>
              <a:rPr lang="en-GB" sz="1400" b="0" i="0" dirty="0">
                <a:effectLst/>
                <a:latin typeface="+mn-lt"/>
              </a:rPr>
              <a:t> </a:t>
            </a:r>
            <a:r>
              <a:rPr lang="en-GB" sz="1400" b="0" i="0" dirty="0" err="1">
                <a:effectLst/>
                <a:latin typeface="+mn-lt"/>
              </a:rPr>
              <a:t>kullanıcılar</a:t>
            </a:r>
            <a:r>
              <a:rPr lang="en-GB" sz="1400" b="0" i="0" dirty="0">
                <a:effectLst/>
                <a:latin typeface="+mn-lt"/>
              </a:rPr>
              <a:t> </a:t>
            </a:r>
            <a:r>
              <a:rPr lang="en-GB" sz="1400" b="0" i="0" dirty="0" err="1">
                <a:effectLst/>
                <a:latin typeface="+mn-lt"/>
              </a:rPr>
              <a:t>çekilebilir</a:t>
            </a:r>
            <a:r>
              <a:rPr lang="en-GB" sz="1400" b="0" i="0" dirty="0">
                <a:effectLst/>
                <a:latin typeface="+mn-lt"/>
              </a:rPr>
              <a:t> yada </a:t>
            </a:r>
            <a:r>
              <a:rPr lang="en-GB" sz="1400" b="0" i="0" dirty="0" err="1">
                <a:effectLst/>
                <a:latin typeface="+mn-lt"/>
              </a:rPr>
              <a:t>Mirket</a:t>
            </a:r>
            <a:r>
              <a:rPr lang="en-GB" sz="1400" b="0" i="0" dirty="0">
                <a:effectLst/>
                <a:latin typeface="+mn-lt"/>
              </a:rPr>
              <a:t> </a:t>
            </a:r>
            <a:r>
              <a:rPr lang="en-GB" sz="1400" b="0" i="0" dirty="0" err="1">
                <a:effectLst/>
                <a:latin typeface="+mn-lt"/>
              </a:rPr>
              <a:t>üzerinde</a:t>
            </a:r>
            <a:r>
              <a:rPr lang="en-GB" sz="1400" b="0" i="0" dirty="0">
                <a:effectLst/>
                <a:latin typeface="+mn-lt"/>
              </a:rPr>
              <a:t> local </a:t>
            </a:r>
            <a:r>
              <a:rPr lang="en-GB" sz="1400" b="0" i="0" dirty="0" err="1">
                <a:effectLst/>
                <a:latin typeface="+mn-lt"/>
              </a:rPr>
              <a:t>kullanıcılar</a:t>
            </a:r>
            <a:r>
              <a:rPr lang="en-GB" sz="1400" b="0" i="0" dirty="0">
                <a:effectLst/>
                <a:latin typeface="+mn-lt"/>
              </a:rPr>
              <a:t> </a:t>
            </a:r>
            <a:r>
              <a:rPr lang="en-GB" sz="1400" b="0" i="0" dirty="0" err="1">
                <a:effectLst/>
                <a:latin typeface="+mn-lt"/>
              </a:rPr>
              <a:t>oluşturulabilir</a:t>
            </a:r>
            <a:br>
              <a:rPr lang="en-GB" sz="1400" b="0" i="0" dirty="0">
                <a:effectLst/>
                <a:latin typeface="+mn-lt"/>
              </a:rPr>
            </a:br>
            <a:r>
              <a:rPr lang="en-GB" sz="1400" b="0" i="0" dirty="0" err="1">
                <a:effectLst/>
                <a:latin typeface="+mn-lt"/>
              </a:rPr>
              <a:t>Esnek</a:t>
            </a:r>
            <a:r>
              <a:rPr lang="en-GB" sz="1400" b="0" i="0" dirty="0">
                <a:effectLst/>
                <a:latin typeface="+mn-lt"/>
              </a:rPr>
              <a:t> </a:t>
            </a:r>
            <a:r>
              <a:rPr lang="en-GB" sz="1400" b="0" i="0" dirty="0" err="1">
                <a:effectLst/>
                <a:latin typeface="+mn-lt"/>
              </a:rPr>
              <a:t>kural</a:t>
            </a:r>
            <a:r>
              <a:rPr lang="en-GB" sz="1400" b="0" i="0" dirty="0">
                <a:effectLst/>
                <a:latin typeface="+mn-lt"/>
              </a:rPr>
              <a:t> </a:t>
            </a:r>
            <a:r>
              <a:rPr lang="en-GB" sz="1400" b="0" i="0" dirty="0" err="1">
                <a:effectLst/>
                <a:latin typeface="+mn-lt"/>
              </a:rPr>
              <a:t>mekanizması</a:t>
            </a:r>
            <a:r>
              <a:rPr lang="en-GB" sz="1400" b="0" i="0" dirty="0">
                <a:effectLst/>
                <a:latin typeface="+mn-lt"/>
              </a:rPr>
              <a:t> </a:t>
            </a:r>
            <a:r>
              <a:rPr lang="en-GB" sz="1400" b="0" i="0" dirty="0" err="1">
                <a:effectLst/>
                <a:latin typeface="+mn-lt"/>
              </a:rPr>
              <a:t>sayesinde</a:t>
            </a:r>
            <a:r>
              <a:rPr lang="en-GB" sz="1400" b="0" i="0" dirty="0">
                <a:effectLst/>
                <a:latin typeface="+mn-lt"/>
              </a:rPr>
              <a:t> </a:t>
            </a:r>
            <a:r>
              <a:rPr lang="en-GB" sz="1400" b="0" i="0" dirty="0" err="1">
                <a:effectLst/>
                <a:latin typeface="+mn-lt"/>
              </a:rPr>
              <a:t>kolaylıkla</a:t>
            </a:r>
            <a:r>
              <a:rPr lang="en-GB" sz="1400" b="0" i="0" dirty="0">
                <a:effectLst/>
                <a:latin typeface="+mn-lt"/>
              </a:rPr>
              <a:t> </a:t>
            </a:r>
            <a:r>
              <a:rPr lang="en-GB" sz="1400" b="0" i="0" dirty="0" err="1">
                <a:effectLst/>
                <a:latin typeface="+mn-lt"/>
              </a:rPr>
              <a:t>yönetilebilir</a:t>
            </a:r>
            <a:r>
              <a:rPr lang="en-GB" sz="1400" b="0" i="0" dirty="0">
                <a:effectLst/>
                <a:latin typeface="+mn-lt"/>
              </a:rPr>
              <a:t>.</a:t>
            </a:r>
            <a:br>
              <a:rPr lang="en-GB" sz="1400" b="0" i="0" dirty="0">
                <a:effectLst/>
                <a:latin typeface="+mn-lt"/>
              </a:rPr>
            </a:br>
            <a:r>
              <a:rPr lang="en-GB" sz="1400" b="0" i="0" dirty="0" err="1">
                <a:effectLst/>
                <a:latin typeface="+mn-lt"/>
              </a:rPr>
              <a:t>Uzaktan</a:t>
            </a:r>
            <a:r>
              <a:rPr lang="en-GB" sz="1400" b="0" i="0" dirty="0">
                <a:effectLst/>
                <a:latin typeface="+mn-lt"/>
              </a:rPr>
              <a:t> </a:t>
            </a:r>
            <a:r>
              <a:rPr lang="en-GB" sz="1400" b="0" i="0" dirty="0" err="1">
                <a:effectLst/>
                <a:latin typeface="+mn-lt"/>
              </a:rPr>
              <a:t>erişimde</a:t>
            </a:r>
            <a:r>
              <a:rPr lang="en-GB" sz="1400" b="0" i="0" dirty="0">
                <a:effectLst/>
                <a:latin typeface="+mn-lt"/>
              </a:rPr>
              <a:t> </a:t>
            </a:r>
            <a:r>
              <a:rPr lang="en-GB" sz="1400" b="0" i="0" dirty="0" err="1">
                <a:effectLst/>
                <a:latin typeface="+mn-lt"/>
              </a:rPr>
              <a:t>detaylı</a:t>
            </a:r>
            <a:r>
              <a:rPr lang="en-GB" sz="1400" b="0" i="0" dirty="0">
                <a:effectLst/>
                <a:latin typeface="+mn-lt"/>
              </a:rPr>
              <a:t> </a:t>
            </a:r>
            <a:r>
              <a:rPr lang="en-GB" sz="1400" b="0" i="0" dirty="0" err="1">
                <a:effectLst/>
                <a:latin typeface="+mn-lt"/>
              </a:rPr>
              <a:t>raporlar</a:t>
            </a:r>
            <a:r>
              <a:rPr lang="en-GB" sz="1400" b="0" i="0" dirty="0">
                <a:effectLst/>
                <a:latin typeface="+mn-lt"/>
              </a:rPr>
              <a:t> </a:t>
            </a:r>
            <a:r>
              <a:rPr lang="en-GB" sz="1400" b="0" i="0" dirty="0" err="1">
                <a:effectLst/>
                <a:latin typeface="+mn-lt"/>
              </a:rPr>
              <a:t>verir</a:t>
            </a:r>
            <a:r>
              <a:rPr lang="en-GB" sz="1400" b="0" i="0" dirty="0">
                <a:effectLst/>
                <a:latin typeface="+mn-lt"/>
              </a:rPr>
              <a:t>.</a:t>
            </a:r>
            <a:br>
              <a:rPr lang="en-GB" sz="1400" b="0" i="0" dirty="0">
                <a:effectLst/>
                <a:latin typeface="+mn-lt"/>
              </a:rPr>
            </a:br>
            <a:r>
              <a:rPr lang="en-GB" sz="1400" b="0" i="0" dirty="0">
                <a:effectLst/>
                <a:latin typeface="+mn-lt"/>
              </a:rPr>
              <a:t>KVKK </a:t>
            </a:r>
            <a:r>
              <a:rPr lang="en-GB" sz="1400" b="0" i="0" dirty="0" err="1">
                <a:effectLst/>
                <a:latin typeface="+mn-lt"/>
              </a:rPr>
              <a:t>ve</a:t>
            </a:r>
            <a:r>
              <a:rPr lang="en-GB" sz="1400" b="0" i="0" dirty="0">
                <a:effectLst/>
                <a:latin typeface="+mn-lt"/>
              </a:rPr>
              <a:t> </a:t>
            </a:r>
            <a:r>
              <a:rPr lang="en-GB" sz="1400" b="0" i="0" dirty="0" err="1">
                <a:effectLst/>
                <a:latin typeface="+mn-lt"/>
              </a:rPr>
              <a:t>regülasyonlar</a:t>
            </a:r>
            <a:r>
              <a:rPr lang="en-GB" sz="1400" b="0" i="0" dirty="0">
                <a:effectLst/>
                <a:latin typeface="+mn-lt"/>
              </a:rPr>
              <a:t> </a:t>
            </a:r>
            <a:r>
              <a:rPr lang="en-GB" sz="1400" b="0" i="0" dirty="0" err="1">
                <a:effectLst/>
                <a:latin typeface="+mn-lt"/>
              </a:rPr>
              <a:t>gereği</a:t>
            </a:r>
            <a:r>
              <a:rPr lang="en-GB" sz="1400" b="0" i="0" dirty="0">
                <a:effectLst/>
                <a:latin typeface="+mn-lt"/>
              </a:rPr>
              <a:t> </a:t>
            </a:r>
            <a:r>
              <a:rPr lang="en-GB" sz="1400" b="0" i="0" dirty="0" err="1">
                <a:effectLst/>
                <a:latin typeface="+mn-lt"/>
              </a:rPr>
              <a:t>hiçbir</a:t>
            </a:r>
            <a:r>
              <a:rPr lang="en-GB" sz="1400" b="0" i="0" dirty="0">
                <a:effectLst/>
                <a:latin typeface="+mn-lt"/>
              </a:rPr>
              <a:t> </a:t>
            </a:r>
            <a:r>
              <a:rPr lang="en-GB" sz="1400" b="0" i="0" dirty="0" err="1">
                <a:effectLst/>
                <a:latin typeface="+mn-lt"/>
              </a:rPr>
              <a:t>veri</a:t>
            </a:r>
            <a:r>
              <a:rPr lang="en-GB" sz="1400" b="0" i="0" dirty="0">
                <a:effectLst/>
                <a:latin typeface="+mn-lt"/>
              </a:rPr>
              <a:t> </a:t>
            </a:r>
            <a:r>
              <a:rPr lang="en-GB" sz="1400" b="0" i="0" dirty="0" err="1">
                <a:effectLst/>
                <a:latin typeface="+mn-lt"/>
              </a:rPr>
              <a:t>kurum</a:t>
            </a:r>
            <a:r>
              <a:rPr lang="en-GB" sz="1400" b="0" i="0" dirty="0">
                <a:effectLst/>
                <a:latin typeface="+mn-lt"/>
              </a:rPr>
              <a:t> </a:t>
            </a:r>
            <a:r>
              <a:rPr lang="en-GB" sz="1400" b="0" i="0" dirty="0" err="1">
                <a:effectLst/>
                <a:latin typeface="+mn-lt"/>
              </a:rPr>
              <a:t>dışına</a:t>
            </a:r>
            <a:r>
              <a:rPr lang="en-GB" sz="1400" b="0" i="0" dirty="0">
                <a:effectLst/>
                <a:latin typeface="+mn-lt"/>
              </a:rPr>
              <a:t> </a:t>
            </a:r>
            <a:r>
              <a:rPr lang="en-GB" sz="1400" b="0" i="0" dirty="0" err="1">
                <a:effectLst/>
                <a:latin typeface="+mn-lt"/>
              </a:rPr>
              <a:t>çıkmamakla</a:t>
            </a:r>
            <a:r>
              <a:rPr lang="en-GB" sz="1400" b="0" i="0" dirty="0">
                <a:effectLst/>
                <a:latin typeface="+mn-lt"/>
              </a:rPr>
              <a:t> </a:t>
            </a:r>
            <a:r>
              <a:rPr lang="en-GB" sz="1400" b="0" i="0" dirty="0" err="1">
                <a:effectLst/>
                <a:latin typeface="+mn-lt"/>
              </a:rPr>
              <a:t>birlikte</a:t>
            </a:r>
            <a:r>
              <a:rPr lang="en-GB" sz="1400" b="0" i="0" dirty="0">
                <a:effectLst/>
                <a:latin typeface="+mn-lt"/>
              </a:rPr>
              <a:t> </a:t>
            </a:r>
            <a:r>
              <a:rPr lang="en-GB" sz="1400" b="0" i="0" dirty="0" err="1">
                <a:effectLst/>
                <a:latin typeface="+mn-lt"/>
              </a:rPr>
              <a:t>ürün</a:t>
            </a:r>
            <a:r>
              <a:rPr lang="en-GB" sz="1400" b="0" i="0" dirty="0">
                <a:effectLst/>
                <a:latin typeface="+mn-lt"/>
              </a:rPr>
              <a:t> </a:t>
            </a:r>
            <a:r>
              <a:rPr lang="en-GB" sz="1400" b="0" i="0" dirty="0" err="1">
                <a:effectLst/>
                <a:latin typeface="+mn-lt"/>
              </a:rPr>
              <a:t>kurulumu</a:t>
            </a:r>
            <a:r>
              <a:rPr lang="en-GB" sz="1400" b="0" i="0" dirty="0">
                <a:effectLst/>
                <a:latin typeface="+mn-lt"/>
              </a:rPr>
              <a:t> </a:t>
            </a:r>
            <a:r>
              <a:rPr lang="en-GB" sz="1400" b="0" i="0" dirty="0" err="1">
                <a:effectLst/>
                <a:latin typeface="+mn-lt"/>
              </a:rPr>
              <a:t>müşteri</a:t>
            </a:r>
            <a:r>
              <a:rPr lang="en-GB" sz="1400" b="0" i="0" dirty="0">
                <a:effectLst/>
                <a:latin typeface="+mn-lt"/>
              </a:rPr>
              <a:t> </a:t>
            </a:r>
            <a:r>
              <a:rPr lang="en-GB" sz="1400" b="0" i="0" dirty="0" err="1">
                <a:effectLst/>
                <a:latin typeface="+mn-lt"/>
              </a:rPr>
              <a:t>ortamında</a:t>
            </a:r>
            <a:r>
              <a:rPr lang="en-GB" sz="1400" b="0" i="0" dirty="0">
                <a:effectLst/>
                <a:latin typeface="+mn-lt"/>
              </a:rPr>
              <a:t> (on-premise) </a:t>
            </a:r>
            <a:r>
              <a:rPr lang="en-GB" sz="1400" b="0" i="0" dirty="0" err="1">
                <a:effectLst/>
                <a:latin typeface="+mn-lt"/>
              </a:rPr>
              <a:t>olarak</a:t>
            </a:r>
            <a:r>
              <a:rPr lang="en-GB" sz="1400" b="0" i="0" dirty="0">
                <a:effectLst/>
                <a:latin typeface="+mn-lt"/>
              </a:rPr>
              <a:t> </a:t>
            </a:r>
            <a:r>
              <a:rPr lang="en-GB" sz="1400" b="0" i="0" dirty="0" err="1">
                <a:effectLst/>
                <a:latin typeface="+mn-lt"/>
              </a:rPr>
              <a:t>yapılır</a:t>
            </a:r>
            <a:r>
              <a:rPr lang="en-GB" sz="1400" b="0" i="0" dirty="0">
                <a:effectLst/>
                <a:latin typeface="+mn-lt"/>
              </a:rPr>
              <a:t>.</a:t>
            </a:r>
            <a:br>
              <a:rPr lang="en-GB" sz="1400" b="0" i="0" dirty="0">
                <a:effectLst/>
                <a:latin typeface="+mn-lt"/>
              </a:rPr>
            </a:br>
            <a:r>
              <a:rPr lang="en-GB" sz="1400" b="0" i="0" dirty="0" err="1">
                <a:effectLst/>
                <a:latin typeface="+mn-lt"/>
              </a:rPr>
              <a:t>Yönetici</a:t>
            </a:r>
            <a:r>
              <a:rPr lang="en-GB" sz="1400" b="0" i="0" dirty="0">
                <a:effectLst/>
                <a:latin typeface="+mn-lt"/>
              </a:rPr>
              <a:t> </a:t>
            </a:r>
            <a:r>
              <a:rPr lang="en-GB" sz="1400" b="0" i="0" dirty="0" err="1">
                <a:effectLst/>
                <a:latin typeface="+mn-lt"/>
              </a:rPr>
              <a:t>onayı</a:t>
            </a:r>
            <a:r>
              <a:rPr lang="en-GB" sz="1400" b="0" i="0" dirty="0">
                <a:effectLst/>
                <a:latin typeface="+mn-lt"/>
              </a:rPr>
              <a:t> </a:t>
            </a:r>
            <a:r>
              <a:rPr lang="en-GB" sz="1400" b="0" i="0" dirty="0" err="1">
                <a:effectLst/>
                <a:latin typeface="+mn-lt"/>
              </a:rPr>
              <a:t>ile</a:t>
            </a:r>
            <a:r>
              <a:rPr lang="en-GB" sz="1400" b="0" i="0" dirty="0">
                <a:effectLst/>
                <a:latin typeface="+mn-lt"/>
              </a:rPr>
              <a:t> </a:t>
            </a:r>
            <a:r>
              <a:rPr lang="en-GB" sz="1400" b="0" i="0" dirty="0" err="1">
                <a:effectLst/>
                <a:latin typeface="+mn-lt"/>
              </a:rPr>
              <a:t>bir</a:t>
            </a:r>
            <a:r>
              <a:rPr lang="en-GB" sz="1400" b="0" i="0" dirty="0">
                <a:effectLst/>
                <a:latin typeface="+mn-lt"/>
              </a:rPr>
              <a:t> </a:t>
            </a:r>
            <a:r>
              <a:rPr lang="en-GB" sz="1400" b="0" i="0" dirty="0" err="1">
                <a:effectLst/>
                <a:latin typeface="+mn-lt"/>
              </a:rPr>
              <a:t>hesabı</a:t>
            </a:r>
            <a:r>
              <a:rPr lang="en-GB" sz="1400" b="0" i="0" dirty="0">
                <a:effectLst/>
                <a:latin typeface="+mn-lt"/>
              </a:rPr>
              <a:t> </a:t>
            </a:r>
            <a:r>
              <a:rPr lang="en-GB" sz="1400" b="0" i="0" dirty="0" err="1">
                <a:effectLst/>
                <a:latin typeface="+mn-lt"/>
              </a:rPr>
              <a:t>birden</a:t>
            </a:r>
            <a:r>
              <a:rPr lang="en-GB" sz="1400" b="0" i="0" dirty="0">
                <a:effectLst/>
                <a:latin typeface="+mn-lt"/>
              </a:rPr>
              <a:t> </a:t>
            </a:r>
            <a:r>
              <a:rPr lang="en-GB" sz="1400" b="0" i="0" dirty="0" err="1">
                <a:effectLst/>
                <a:latin typeface="+mn-lt"/>
              </a:rPr>
              <a:t>çok</a:t>
            </a:r>
            <a:r>
              <a:rPr lang="en-GB" sz="1400" b="0" i="0" dirty="0">
                <a:effectLst/>
                <a:latin typeface="+mn-lt"/>
              </a:rPr>
              <a:t> </a:t>
            </a:r>
            <a:r>
              <a:rPr lang="en-GB" sz="1400" b="0" i="0" dirty="0" err="1">
                <a:effectLst/>
                <a:latin typeface="+mn-lt"/>
              </a:rPr>
              <a:t>kullanıcının</a:t>
            </a:r>
            <a:r>
              <a:rPr lang="en-GB" sz="1400" b="0" i="0" dirty="0">
                <a:effectLst/>
                <a:latin typeface="+mn-lt"/>
              </a:rPr>
              <a:t> </a:t>
            </a:r>
            <a:r>
              <a:rPr lang="en-GB" sz="1400" b="0" i="0" dirty="0" err="1">
                <a:effectLst/>
                <a:latin typeface="+mn-lt"/>
              </a:rPr>
              <a:t>kullanmasını</a:t>
            </a:r>
            <a:r>
              <a:rPr lang="en-GB" sz="1400" b="0" i="0" dirty="0">
                <a:effectLst/>
                <a:latin typeface="+mn-lt"/>
              </a:rPr>
              <a:t> </a:t>
            </a:r>
            <a:r>
              <a:rPr lang="en-GB" sz="1400" b="0" i="0" dirty="0" err="1">
                <a:effectLst/>
                <a:latin typeface="+mn-lt"/>
              </a:rPr>
              <a:t>engeller</a:t>
            </a:r>
            <a:r>
              <a:rPr lang="en-GB" sz="1400" b="0" i="0" dirty="0">
                <a:effectLst/>
                <a:latin typeface="+mn-lt"/>
              </a:rPr>
              <a:t>.</a:t>
            </a:r>
          </a:p>
        </p:txBody>
      </p:sp>
      <p:sp>
        <p:nvSpPr>
          <p:cNvPr id="3" name="Subtitle 2">
            <a:extLst>
              <a:ext uri="{FF2B5EF4-FFF2-40B4-BE49-F238E27FC236}">
                <a16:creationId xmlns:a16="http://schemas.microsoft.com/office/drawing/2014/main" id="{E2BC547B-B61D-49C6-AA93-A879E2445AA7}"/>
              </a:ext>
            </a:extLst>
          </p:cNvPr>
          <p:cNvSpPr>
            <a:spLocks noGrp="1"/>
          </p:cNvSpPr>
          <p:nvPr>
            <p:ph type="subTitle" idx="1"/>
          </p:nvPr>
        </p:nvSpPr>
        <p:spPr>
          <a:xfrm>
            <a:off x="1876423" y="1098551"/>
            <a:ext cx="8791575" cy="1655762"/>
          </a:xfrm>
        </p:spPr>
        <p:txBody>
          <a:bodyPr>
            <a:noAutofit/>
          </a:bodyPr>
          <a:lstStyle/>
          <a:p>
            <a:pPr>
              <a:lnSpc>
                <a:spcPct val="170000"/>
              </a:lnSpc>
            </a:pPr>
            <a:r>
              <a:rPr lang="en-GB" sz="1400" b="0" i="0" dirty="0" err="1">
                <a:solidFill>
                  <a:schemeClr val="tx1"/>
                </a:solidFill>
                <a:effectLst/>
              </a:rPr>
              <a:t>Mirket</a:t>
            </a:r>
            <a:r>
              <a:rPr lang="en-GB" sz="1400" b="0" i="0" dirty="0">
                <a:solidFill>
                  <a:schemeClr val="tx1"/>
                </a:solidFill>
                <a:effectLst/>
              </a:rPr>
              <a:t> Security; MFA (</a:t>
            </a:r>
            <a:r>
              <a:rPr lang="en-GB" sz="1400" b="0" i="0" dirty="0" err="1">
                <a:solidFill>
                  <a:schemeClr val="tx1"/>
                </a:solidFill>
                <a:effectLst/>
              </a:rPr>
              <a:t>Çok</a:t>
            </a:r>
            <a:r>
              <a:rPr lang="en-GB" sz="1400" b="0" i="0" dirty="0">
                <a:solidFill>
                  <a:schemeClr val="tx1"/>
                </a:solidFill>
                <a:effectLst/>
              </a:rPr>
              <a:t> </a:t>
            </a:r>
            <a:r>
              <a:rPr lang="en-GB" sz="1400" b="0" i="0" dirty="0" err="1">
                <a:solidFill>
                  <a:schemeClr val="tx1"/>
                </a:solidFill>
                <a:effectLst/>
              </a:rPr>
              <a:t>Faktörlü</a:t>
            </a:r>
            <a:r>
              <a:rPr lang="en-GB" sz="1400" b="0" i="0" dirty="0">
                <a:solidFill>
                  <a:schemeClr val="tx1"/>
                </a:solidFill>
                <a:effectLst/>
              </a:rPr>
              <a:t> </a:t>
            </a:r>
            <a:r>
              <a:rPr lang="en-GB" sz="1400" b="0" i="0" dirty="0" err="1">
                <a:solidFill>
                  <a:schemeClr val="tx1"/>
                </a:solidFill>
                <a:effectLst/>
              </a:rPr>
              <a:t>Kimlik</a:t>
            </a:r>
            <a:r>
              <a:rPr lang="en-GB" sz="1400" b="0" i="0" dirty="0">
                <a:solidFill>
                  <a:schemeClr val="tx1"/>
                </a:solidFill>
                <a:effectLst/>
              </a:rPr>
              <a:t> </a:t>
            </a:r>
            <a:r>
              <a:rPr lang="en-GB" sz="1400" b="0" i="0" dirty="0" err="1">
                <a:solidFill>
                  <a:schemeClr val="tx1"/>
                </a:solidFill>
                <a:effectLst/>
              </a:rPr>
              <a:t>Doğrulama</a:t>
            </a:r>
            <a:r>
              <a:rPr lang="en-GB" sz="1400" b="0" i="0" dirty="0">
                <a:solidFill>
                  <a:schemeClr val="tx1"/>
                </a:solidFill>
                <a:effectLst/>
              </a:rPr>
              <a:t>), </a:t>
            </a:r>
            <a:r>
              <a:rPr lang="en-GB" sz="1400" b="0" i="0" dirty="0" err="1">
                <a:solidFill>
                  <a:schemeClr val="tx1"/>
                </a:solidFill>
                <a:effectLst/>
              </a:rPr>
              <a:t>güçlü</a:t>
            </a:r>
            <a:r>
              <a:rPr lang="en-GB" sz="1400" b="0" i="0" dirty="0">
                <a:solidFill>
                  <a:schemeClr val="tx1"/>
                </a:solidFill>
                <a:effectLst/>
              </a:rPr>
              <a:t> </a:t>
            </a:r>
            <a:r>
              <a:rPr lang="en-GB" sz="1400" b="0" i="0" dirty="0" err="1">
                <a:solidFill>
                  <a:schemeClr val="tx1"/>
                </a:solidFill>
                <a:effectLst/>
              </a:rPr>
              <a:t>kimlik</a:t>
            </a:r>
            <a:r>
              <a:rPr lang="en-GB" sz="1400" b="0" i="0" dirty="0">
                <a:solidFill>
                  <a:schemeClr val="tx1"/>
                </a:solidFill>
                <a:effectLst/>
              </a:rPr>
              <a:t> </a:t>
            </a:r>
            <a:r>
              <a:rPr lang="en-GB" sz="1400" b="0" i="0" dirty="0" err="1">
                <a:solidFill>
                  <a:schemeClr val="tx1"/>
                </a:solidFill>
                <a:effectLst/>
              </a:rPr>
              <a:t>doğrulama</a:t>
            </a:r>
            <a:r>
              <a:rPr lang="en-GB" sz="1400" b="0" i="0" dirty="0">
                <a:solidFill>
                  <a:schemeClr val="tx1"/>
                </a:solidFill>
                <a:effectLst/>
              </a:rPr>
              <a:t> </a:t>
            </a:r>
            <a:r>
              <a:rPr lang="en-GB" sz="1400" b="0" i="0" dirty="0" err="1">
                <a:solidFill>
                  <a:schemeClr val="tx1"/>
                </a:solidFill>
                <a:effectLst/>
              </a:rPr>
              <a:t>sağlayarak</a:t>
            </a:r>
            <a:r>
              <a:rPr lang="en-GB" sz="1400" b="0" i="0" dirty="0">
                <a:solidFill>
                  <a:schemeClr val="tx1"/>
                </a:solidFill>
                <a:effectLst/>
              </a:rPr>
              <a:t> </a:t>
            </a:r>
            <a:r>
              <a:rPr lang="en-GB" sz="1400" b="0" i="0" dirty="0" err="1">
                <a:solidFill>
                  <a:schemeClr val="tx1"/>
                </a:solidFill>
                <a:effectLst/>
              </a:rPr>
              <a:t>hesapların</a:t>
            </a:r>
            <a:r>
              <a:rPr lang="en-GB" sz="1400" b="0" i="0" dirty="0">
                <a:solidFill>
                  <a:schemeClr val="tx1"/>
                </a:solidFill>
                <a:effectLst/>
              </a:rPr>
              <a:t> </a:t>
            </a:r>
            <a:r>
              <a:rPr lang="en-GB" sz="1400" b="0" i="0" dirty="0" err="1">
                <a:solidFill>
                  <a:schemeClr val="tx1"/>
                </a:solidFill>
                <a:effectLst/>
              </a:rPr>
              <a:t>ve</a:t>
            </a:r>
            <a:r>
              <a:rPr lang="en-GB" sz="1400" b="0" i="0" dirty="0">
                <a:solidFill>
                  <a:schemeClr val="tx1"/>
                </a:solidFill>
                <a:effectLst/>
              </a:rPr>
              <a:t> </a:t>
            </a:r>
            <a:r>
              <a:rPr lang="en-GB" sz="1400" b="0" i="0" dirty="0" err="1">
                <a:solidFill>
                  <a:schemeClr val="tx1"/>
                </a:solidFill>
                <a:effectLst/>
              </a:rPr>
              <a:t>sistemlerin</a:t>
            </a:r>
            <a:r>
              <a:rPr lang="en-GB" sz="1400" b="0" i="0" dirty="0">
                <a:solidFill>
                  <a:schemeClr val="tx1"/>
                </a:solidFill>
                <a:effectLst/>
              </a:rPr>
              <a:t> </a:t>
            </a:r>
            <a:r>
              <a:rPr lang="en-GB" sz="1400" b="0" i="0" dirty="0" err="1">
                <a:solidFill>
                  <a:schemeClr val="tx1"/>
                </a:solidFill>
                <a:effectLst/>
              </a:rPr>
              <a:t>güvenliğini</a:t>
            </a:r>
            <a:r>
              <a:rPr lang="en-GB" sz="1400" b="0" i="0" dirty="0">
                <a:solidFill>
                  <a:schemeClr val="tx1"/>
                </a:solidFill>
                <a:effectLst/>
              </a:rPr>
              <a:t> </a:t>
            </a:r>
            <a:r>
              <a:rPr lang="en-GB" sz="1400" b="0" i="0" dirty="0" err="1">
                <a:solidFill>
                  <a:schemeClr val="tx1"/>
                </a:solidFill>
                <a:effectLst/>
              </a:rPr>
              <a:t>artıran</a:t>
            </a:r>
            <a:r>
              <a:rPr lang="en-GB" sz="1400" b="0" i="0" dirty="0">
                <a:solidFill>
                  <a:schemeClr val="tx1"/>
                </a:solidFill>
                <a:effectLst/>
              </a:rPr>
              <a:t> </a:t>
            </a:r>
            <a:r>
              <a:rPr lang="en-GB" sz="1400" b="0" i="0" dirty="0" err="1">
                <a:solidFill>
                  <a:schemeClr val="tx1"/>
                </a:solidFill>
                <a:effectLst/>
              </a:rPr>
              <a:t>bir</a:t>
            </a:r>
            <a:r>
              <a:rPr lang="en-GB" sz="1400" b="0" i="0" dirty="0">
                <a:solidFill>
                  <a:schemeClr val="tx1"/>
                </a:solidFill>
                <a:effectLst/>
              </a:rPr>
              <a:t> </a:t>
            </a:r>
            <a:r>
              <a:rPr lang="en-GB" sz="1400" b="0" i="0" dirty="0" err="1">
                <a:solidFill>
                  <a:schemeClr val="tx1"/>
                </a:solidFill>
                <a:effectLst/>
              </a:rPr>
              <a:t>çözümdür</a:t>
            </a:r>
            <a:r>
              <a:rPr lang="en-GB" sz="1400" b="0" i="0" dirty="0">
                <a:solidFill>
                  <a:schemeClr val="tx1"/>
                </a:solidFill>
                <a:effectLst/>
              </a:rPr>
              <a:t>. </a:t>
            </a:r>
            <a:r>
              <a:rPr lang="en-GB" sz="1400" b="0" i="0" dirty="0" err="1">
                <a:solidFill>
                  <a:schemeClr val="tx1"/>
                </a:solidFill>
                <a:effectLst/>
              </a:rPr>
              <a:t>İkinci</a:t>
            </a:r>
            <a:r>
              <a:rPr lang="en-GB" sz="1400" b="0" i="0" dirty="0">
                <a:solidFill>
                  <a:schemeClr val="tx1"/>
                </a:solidFill>
                <a:effectLst/>
              </a:rPr>
              <a:t> </a:t>
            </a:r>
            <a:r>
              <a:rPr lang="en-GB" sz="1400" b="0" i="0" dirty="0" err="1">
                <a:solidFill>
                  <a:schemeClr val="tx1"/>
                </a:solidFill>
                <a:effectLst/>
              </a:rPr>
              <a:t>bir</a:t>
            </a:r>
            <a:r>
              <a:rPr lang="en-GB" sz="1400" b="0" i="0" dirty="0">
                <a:solidFill>
                  <a:schemeClr val="tx1"/>
                </a:solidFill>
                <a:effectLst/>
              </a:rPr>
              <a:t> </a:t>
            </a:r>
            <a:r>
              <a:rPr lang="en-GB" sz="1400" b="0" i="0" dirty="0" err="1">
                <a:solidFill>
                  <a:schemeClr val="tx1"/>
                </a:solidFill>
                <a:effectLst/>
              </a:rPr>
              <a:t>katman</a:t>
            </a:r>
            <a:r>
              <a:rPr lang="en-GB" sz="1400" b="0" i="0" dirty="0">
                <a:solidFill>
                  <a:schemeClr val="tx1"/>
                </a:solidFill>
                <a:effectLst/>
              </a:rPr>
              <a:t> </a:t>
            </a:r>
            <a:r>
              <a:rPr lang="en-GB" sz="1400" b="0" i="0" dirty="0" err="1">
                <a:solidFill>
                  <a:schemeClr val="tx1"/>
                </a:solidFill>
                <a:effectLst/>
              </a:rPr>
              <a:t>güvenliği</a:t>
            </a:r>
            <a:r>
              <a:rPr lang="en-GB" sz="1400" b="0" i="0" dirty="0">
                <a:solidFill>
                  <a:schemeClr val="tx1"/>
                </a:solidFill>
                <a:effectLst/>
              </a:rPr>
              <a:t> </a:t>
            </a:r>
            <a:r>
              <a:rPr lang="en-GB" sz="1400" b="0" i="0" dirty="0" err="1">
                <a:solidFill>
                  <a:schemeClr val="tx1"/>
                </a:solidFill>
                <a:effectLst/>
              </a:rPr>
              <a:t>ekler,çeşitli</a:t>
            </a:r>
            <a:r>
              <a:rPr lang="en-GB" sz="1400" b="0" i="0" dirty="0">
                <a:solidFill>
                  <a:schemeClr val="tx1"/>
                </a:solidFill>
                <a:effectLst/>
              </a:rPr>
              <a:t> </a:t>
            </a:r>
            <a:r>
              <a:rPr lang="en-GB" sz="1400" b="0" i="0" dirty="0" err="1">
                <a:solidFill>
                  <a:schemeClr val="tx1"/>
                </a:solidFill>
                <a:effectLst/>
              </a:rPr>
              <a:t>doğrulama</a:t>
            </a:r>
            <a:r>
              <a:rPr lang="en-GB" sz="1400" b="0" i="0" dirty="0">
                <a:solidFill>
                  <a:schemeClr val="tx1"/>
                </a:solidFill>
                <a:effectLst/>
              </a:rPr>
              <a:t> </a:t>
            </a:r>
            <a:r>
              <a:rPr lang="en-GB" sz="1400" b="0" i="0" dirty="0" err="1">
                <a:solidFill>
                  <a:schemeClr val="tx1"/>
                </a:solidFill>
                <a:effectLst/>
              </a:rPr>
              <a:t>yöntemlerini</a:t>
            </a:r>
            <a:r>
              <a:rPr lang="en-GB" sz="1400" b="0" i="0" dirty="0">
                <a:solidFill>
                  <a:schemeClr val="tx1"/>
                </a:solidFill>
                <a:effectLst/>
              </a:rPr>
              <a:t> </a:t>
            </a:r>
            <a:r>
              <a:rPr lang="en-GB" sz="1400" b="0" i="0" dirty="0" err="1">
                <a:solidFill>
                  <a:schemeClr val="tx1"/>
                </a:solidFill>
                <a:effectLst/>
              </a:rPr>
              <a:t>destekler,esnek</a:t>
            </a:r>
            <a:r>
              <a:rPr lang="en-GB" sz="1400" b="0" i="0" dirty="0">
                <a:solidFill>
                  <a:schemeClr val="tx1"/>
                </a:solidFill>
                <a:effectLst/>
              </a:rPr>
              <a:t> </a:t>
            </a:r>
            <a:r>
              <a:rPr lang="en-GB" sz="1400" b="0" i="0" dirty="0" err="1">
                <a:solidFill>
                  <a:schemeClr val="tx1"/>
                </a:solidFill>
                <a:effectLst/>
              </a:rPr>
              <a:t>uygulama</a:t>
            </a:r>
            <a:r>
              <a:rPr lang="en-GB" sz="1400" b="0" i="0" dirty="0">
                <a:solidFill>
                  <a:schemeClr val="tx1"/>
                </a:solidFill>
                <a:effectLst/>
              </a:rPr>
              <a:t> </a:t>
            </a:r>
            <a:r>
              <a:rPr lang="en-GB" sz="1400" b="0" i="0" dirty="0" err="1">
                <a:solidFill>
                  <a:schemeClr val="tx1"/>
                </a:solidFill>
                <a:effectLst/>
              </a:rPr>
              <a:t>sunar</a:t>
            </a:r>
            <a:r>
              <a:rPr lang="en-GB" sz="1400" b="0" i="0" dirty="0">
                <a:solidFill>
                  <a:schemeClr val="tx1"/>
                </a:solidFill>
                <a:effectLst/>
              </a:rPr>
              <a:t> </a:t>
            </a:r>
            <a:r>
              <a:rPr lang="en-GB" sz="1400" b="0" i="0" dirty="0" err="1">
                <a:solidFill>
                  <a:schemeClr val="tx1"/>
                </a:solidFill>
                <a:effectLst/>
              </a:rPr>
              <a:t>ve</a:t>
            </a:r>
            <a:r>
              <a:rPr lang="en-GB" sz="1400" b="0" i="0" dirty="0">
                <a:solidFill>
                  <a:schemeClr val="tx1"/>
                </a:solidFill>
                <a:effectLst/>
              </a:rPr>
              <a:t> </a:t>
            </a:r>
            <a:r>
              <a:rPr lang="en-GB" sz="1400" b="0" i="0" dirty="0" err="1">
                <a:solidFill>
                  <a:schemeClr val="tx1"/>
                </a:solidFill>
                <a:effectLst/>
              </a:rPr>
              <a:t>merkezi</a:t>
            </a:r>
            <a:r>
              <a:rPr lang="en-GB" sz="1400" b="0" i="0" dirty="0">
                <a:solidFill>
                  <a:schemeClr val="tx1"/>
                </a:solidFill>
                <a:effectLst/>
              </a:rPr>
              <a:t> </a:t>
            </a:r>
            <a:r>
              <a:rPr lang="en-GB" sz="1400" b="0" i="0" dirty="0" err="1">
                <a:solidFill>
                  <a:schemeClr val="tx1"/>
                </a:solidFill>
                <a:effectLst/>
              </a:rPr>
              <a:t>yönetim</a:t>
            </a:r>
            <a:r>
              <a:rPr lang="en-GB" sz="1400" b="0" i="0" dirty="0">
                <a:solidFill>
                  <a:schemeClr val="tx1"/>
                </a:solidFill>
                <a:effectLst/>
              </a:rPr>
              <a:t> </a:t>
            </a:r>
            <a:r>
              <a:rPr lang="en-GB" sz="1400" b="0" i="0" dirty="0" err="1">
                <a:solidFill>
                  <a:schemeClr val="tx1"/>
                </a:solidFill>
                <a:effectLst/>
              </a:rPr>
              <a:t>izleme</a:t>
            </a:r>
            <a:r>
              <a:rPr lang="en-GB" sz="1400" b="0" i="0" dirty="0">
                <a:solidFill>
                  <a:schemeClr val="tx1"/>
                </a:solidFill>
                <a:effectLst/>
              </a:rPr>
              <a:t> </a:t>
            </a:r>
            <a:r>
              <a:rPr lang="en-GB" sz="1400" b="0" i="0" dirty="0" err="1">
                <a:solidFill>
                  <a:schemeClr val="tx1"/>
                </a:solidFill>
                <a:effectLst/>
              </a:rPr>
              <a:t>imkanı</a:t>
            </a:r>
            <a:r>
              <a:rPr lang="en-GB" sz="1400" b="0" i="0" dirty="0">
                <a:solidFill>
                  <a:schemeClr val="tx1"/>
                </a:solidFill>
                <a:effectLst/>
              </a:rPr>
              <a:t> </a:t>
            </a:r>
            <a:r>
              <a:rPr lang="en-GB" sz="1400" b="0" i="0" dirty="0" err="1">
                <a:solidFill>
                  <a:schemeClr val="tx1"/>
                </a:solidFill>
                <a:effectLst/>
              </a:rPr>
              <a:t>sağlar.Bu</a:t>
            </a:r>
            <a:r>
              <a:rPr lang="en-GB" sz="1400" b="0" i="0" dirty="0">
                <a:solidFill>
                  <a:schemeClr val="tx1"/>
                </a:solidFill>
                <a:effectLst/>
              </a:rPr>
              <a:t> </a:t>
            </a:r>
            <a:r>
              <a:rPr lang="en-GB" sz="1400" b="0" i="0" dirty="0" err="1">
                <a:solidFill>
                  <a:schemeClr val="tx1"/>
                </a:solidFill>
                <a:effectLst/>
              </a:rPr>
              <a:t>sayede</a:t>
            </a:r>
            <a:r>
              <a:rPr lang="en-GB" sz="1400" b="0" i="0" dirty="0">
                <a:solidFill>
                  <a:schemeClr val="tx1"/>
                </a:solidFill>
                <a:effectLst/>
              </a:rPr>
              <a:t> </a:t>
            </a:r>
            <a:r>
              <a:rPr lang="en-GB" sz="1400" b="0" i="0" dirty="0" err="1">
                <a:solidFill>
                  <a:schemeClr val="tx1"/>
                </a:solidFill>
                <a:effectLst/>
              </a:rPr>
              <a:t>kimlik</a:t>
            </a:r>
            <a:r>
              <a:rPr lang="en-GB" sz="1400" b="0" i="0" dirty="0">
                <a:solidFill>
                  <a:schemeClr val="tx1"/>
                </a:solidFill>
                <a:effectLst/>
              </a:rPr>
              <a:t> </a:t>
            </a:r>
            <a:r>
              <a:rPr lang="en-GB" sz="1400" b="0" i="0" dirty="0" err="1">
                <a:solidFill>
                  <a:schemeClr val="tx1"/>
                </a:solidFill>
                <a:effectLst/>
              </a:rPr>
              <a:t>hırsızlığına</a:t>
            </a:r>
            <a:r>
              <a:rPr lang="en-GB" sz="1400" b="0" i="0" dirty="0">
                <a:solidFill>
                  <a:schemeClr val="tx1"/>
                </a:solidFill>
                <a:effectLst/>
              </a:rPr>
              <a:t> </a:t>
            </a:r>
            <a:r>
              <a:rPr lang="en-GB" sz="1400" b="0" i="0" dirty="0" err="1">
                <a:solidFill>
                  <a:schemeClr val="tx1"/>
                </a:solidFill>
                <a:effectLst/>
              </a:rPr>
              <a:t>ve</a:t>
            </a:r>
            <a:r>
              <a:rPr lang="en-GB" sz="1400" b="0" i="0" dirty="0">
                <a:solidFill>
                  <a:schemeClr val="tx1"/>
                </a:solidFill>
                <a:effectLst/>
              </a:rPr>
              <a:t> </a:t>
            </a:r>
            <a:r>
              <a:rPr lang="en-GB" sz="1400" b="0" i="0" dirty="0" err="1">
                <a:solidFill>
                  <a:schemeClr val="tx1"/>
                </a:solidFill>
                <a:effectLst/>
              </a:rPr>
              <a:t>yetkisiz</a:t>
            </a:r>
            <a:r>
              <a:rPr lang="en-GB" sz="1400" b="0" i="0" dirty="0">
                <a:solidFill>
                  <a:schemeClr val="tx1"/>
                </a:solidFill>
                <a:effectLst/>
              </a:rPr>
              <a:t> </a:t>
            </a:r>
            <a:r>
              <a:rPr lang="en-GB" sz="1400" b="0" i="0" dirty="0" err="1">
                <a:solidFill>
                  <a:schemeClr val="tx1"/>
                </a:solidFill>
                <a:effectLst/>
              </a:rPr>
              <a:t>erişime</a:t>
            </a:r>
            <a:r>
              <a:rPr lang="en-GB" sz="1400" b="0" i="0" dirty="0">
                <a:solidFill>
                  <a:schemeClr val="tx1"/>
                </a:solidFill>
                <a:effectLst/>
              </a:rPr>
              <a:t> </a:t>
            </a:r>
            <a:r>
              <a:rPr lang="en-GB" sz="1400" b="0" i="0" dirty="0" err="1">
                <a:solidFill>
                  <a:schemeClr val="tx1"/>
                </a:solidFill>
                <a:effectLst/>
              </a:rPr>
              <a:t>karşı</a:t>
            </a:r>
            <a:r>
              <a:rPr lang="en-GB" sz="1400" b="0" i="0" dirty="0">
                <a:solidFill>
                  <a:schemeClr val="tx1"/>
                </a:solidFill>
                <a:effectLst/>
              </a:rPr>
              <a:t> </a:t>
            </a:r>
            <a:r>
              <a:rPr lang="en-GB" sz="1400" b="0" i="0" dirty="0" err="1">
                <a:solidFill>
                  <a:schemeClr val="tx1"/>
                </a:solidFill>
                <a:effectLst/>
              </a:rPr>
              <a:t>etkili</a:t>
            </a:r>
            <a:r>
              <a:rPr lang="en-GB" sz="1400" b="0" i="0" dirty="0">
                <a:solidFill>
                  <a:schemeClr val="tx1"/>
                </a:solidFill>
                <a:effectLst/>
              </a:rPr>
              <a:t> </a:t>
            </a:r>
            <a:r>
              <a:rPr lang="en-GB" sz="1400" b="0" i="0" dirty="0" err="1">
                <a:solidFill>
                  <a:schemeClr val="tx1"/>
                </a:solidFill>
                <a:effectLst/>
              </a:rPr>
              <a:t>koruma</a:t>
            </a:r>
            <a:r>
              <a:rPr lang="en-GB" sz="1400" b="0" i="0" dirty="0">
                <a:solidFill>
                  <a:schemeClr val="tx1"/>
                </a:solidFill>
                <a:effectLst/>
              </a:rPr>
              <a:t> </a:t>
            </a:r>
            <a:r>
              <a:rPr lang="en-GB" sz="1400" b="0" i="0" dirty="0" err="1">
                <a:solidFill>
                  <a:schemeClr val="tx1"/>
                </a:solidFill>
                <a:effectLst/>
              </a:rPr>
              <a:t>sağlar</a:t>
            </a:r>
            <a:r>
              <a:rPr lang="en-GB" sz="1400" b="0" i="0" dirty="0">
                <a:solidFill>
                  <a:schemeClr val="tx1"/>
                </a:solidFill>
                <a:effectLst/>
              </a:rPr>
              <a:t>.</a:t>
            </a:r>
            <a:endParaRPr lang="en-GB" sz="1400" dirty="0">
              <a:solidFill>
                <a:schemeClr val="tx1"/>
              </a:solidFill>
            </a:endParaRPr>
          </a:p>
        </p:txBody>
      </p:sp>
      <p:pic>
        <p:nvPicPr>
          <p:cNvPr id="5" name="Picture 4">
            <a:extLst>
              <a:ext uri="{FF2B5EF4-FFF2-40B4-BE49-F238E27FC236}">
                <a16:creationId xmlns:a16="http://schemas.microsoft.com/office/drawing/2014/main" id="{0BD89643-D11A-4470-9359-588413883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2489" y="2734055"/>
            <a:ext cx="2074711" cy="2339216"/>
          </a:xfrm>
          <a:prstGeom prst="rect">
            <a:avLst/>
          </a:prstGeom>
        </p:spPr>
      </p:pic>
      <p:pic>
        <p:nvPicPr>
          <p:cNvPr id="7" name="Picture 6">
            <a:extLst>
              <a:ext uri="{FF2B5EF4-FFF2-40B4-BE49-F238E27FC236}">
                <a16:creationId xmlns:a16="http://schemas.microsoft.com/office/drawing/2014/main" id="{35C29177-D8D1-4FBC-BDA7-A46CB633B42D}"/>
              </a:ext>
            </a:extLst>
          </p:cNvPr>
          <p:cNvPicPr>
            <a:picLocks noChangeAspect="1"/>
          </p:cNvPicPr>
          <p:nvPr/>
        </p:nvPicPr>
        <p:blipFill>
          <a:blip r:embed="rId3"/>
          <a:stretch>
            <a:fillRect/>
          </a:stretch>
        </p:blipFill>
        <p:spPr>
          <a:xfrm>
            <a:off x="10145958" y="199998"/>
            <a:ext cx="1653683" cy="647756"/>
          </a:xfrm>
          <a:prstGeom prst="rect">
            <a:avLst/>
          </a:prstGeom>
        </p:spPr>
      </p:pic>
    </p:spTree>
    <p:extLst>
      <p:ext uri="{BB962C8B-B14F-4D97-AF65-F5344CB8AC3E}">
        <p14:creationId xmlns:p14="http://schemas.microsoft.com/office/powerpoint/2010/main" val="829497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FB75-6476-4B6D-ACC5-6D979EAD3CA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E8CCA82F-5A76-4315-A055-2D0344C75678}"/>
              </a:ext>
            </a:extLst>
          </p:cNvPr>
          <p:cNvSpPr>
            <a:spLocks noGrp="1"/>
          </p:cNvSpPr>
          <p:nvPr>
            <p:ph type="subTitle" idx="1"/>
          </p:nvPr>
        </p:nvSpPr>
        <p:spPr/>
        <p:txBody>
          <a:bodyPr/>
          <a:lstStyle/>
          <a:p>
            <a:endParaRPr lang="en-GB" dirty="0"/>
          </a:p>
        </p:txBody>
      </p:sp>
      <p:pic>
        <p:nvPicPr>
          <p:cNvPr id="7" name="Picture 6">
            <a:extLst>
              <a:ext uri="{FF2B5EF4-FFF2-40B4-BE49-F238E27FC236}">
                <a16:creationId xmlns:a16="http://schemas.microsoft.com/office/drawing/2014/main" id="{27E8BFE1-9833-4C70-A535-3B1686BE381D}"/>
              </a:ext>
            </a:extLst>
          </p:cNvPr>
          <p:cNvPicPr>
            <a:picLocks noChangeAspect="1"/>
          </p:cNvPicPr>
          <p:nvPr/>
        </p:nvPicPr>
        <p:blipFill>
          <a:blip r:embed="rId2"/>
          <a:stretch>
            <a:fillRect/>
          </a:stretch>
        </p:blipFill>
        <p:spPr>
          <a:xfrm>
            <a:off x="1524001" y="256980"/>
            <a:ext cx="9143998" cy="2886270"/>
          </a:xfrm>
          <a:prstGeom prst="rect">
            <a:avLst/>
          </a:prstGeom>
        </p:spPr>
      </p:pic>
      <p:pic>
        <p:nvPicPr>
          <p:cNvPr id="8" name="Picture 7">
            <a:extLst>
              <a:ext uri="{FF2B5EF4-FFF2-40B4-BE49-F238E27FC236}">
                <a16:creationId xmlns:a16="http://schemas.microsoft.com/office/drawing/2014/main" id="{4F326FC8-3716-434E-93D6-0B506ACB5E3A}"/>
              </a:ext>
            </a:extLst>
          </p:cNvPr>
          <p:cNvPicPr>
            <a:picLocks noChangeAspect="1"/>
          </p:cNvPicPr>
          <p:nvPr/>
        </p:nvPicPr>
        <p:blipFill>
          <a:blip r:embed="rId3"/>
          <a:stretch>
            <a:fillRect/>
          </a:stretch>
        </p:blipFill>
        <p:spPr>
          <a:xfrm>
            <a:off x="1524001" y="3232438"/>
            <a:ext cx="9143998" cy="3313020"/>
          </a:xfrm>
          <a:prstGeom prst="rect">
            <a:avLst/>
          </a:prstGeom>
        </p:spPr>
      </p:pic>
      <p:pic>
        <p:nvPicPr>
          <p:cNvPr id="10" name="Picture 9">
            <a:extLst>
              <a:ext uri="{FF2B5EF4-FFF2-40B4-BE49-F238E27FC236}">
                <a16:creationId xmlns:a16="http://schemas.microsoft.com/office/drawing/2014/main" id="{7518C4F1-262F-4598-9C69-0AEBDE6F2893}"/>
              </a:ext>
            </a:extLst>
          </p:cNvPr>
          <p:cNvPicPr>
            <a:picLocks noChangeAspect="1"/>
          </p:cNvPicPr>
          <p:nvPr/>
        </p:nvPicPr>
        <p:blipFill>
          <a:blip r:embed="rId4"/>
          <a:stretch>
            <a:fillRect/>
          </a:stretch>
        </p:blipFill>
        <p:spPr>
          <a:xfrm>
            <a:off x="10667999" y="3255962"/>
            <a:ext cx="685801" cy="3289496"/>
          </a:xfrm>
          <a:prstGeom prst="rect">
            <a:avLst/>
          </a:prstGeom>
        </p:spPr>
      </p:pic>
      <p:pic>
        <p:nvPicPr>
          <p:cNvPr id="12" name="Picture 11">
            <a:extLst>
              <a:ext uri="{FF2B5EF4-FFF2-40B4-BE49-F238E27FC236}">
                <a16:creationId xmlns:a16="http://schemas.microsoft.com/office/drawing/2014/main" id="{0382A6F4-FAF9-4519-92D2-113B30CD7EB2}"/>
              </a:ext>
            </a:extLst>
          </p:cNvPr>
          <p:cNvPicPr>
            <a:picLocks noChangeAspect="1"/>
          </p:cNvPicPr>
          <p:nvPr/>
        </p:nvPicPr>
        <p:blipFill>
          <a:blip r:embed="rId5"/>
          <a:stretch>
            <a:fillRect/>
          </a:stretch>
        </p:blipFill>
        <p:spPr>
          <a:xfrm>
            <a:off x="933369" y="256981"/>
            <a:ext cx="590632" cy="2886270"/>
          </a:xfrm>
          <a:prstGeom prst="rect">
            <a:avLst/>
          </a:prstGeom>
        </p:spPr>
      </p:pic>
    </p:spTree>
    <p:extLst>
      <p:ext uri="{BB962C8B-B14F-4D97-AF65-F5344CB8AC3E}">
        <p14:creationId xmlns:p14="http://schemas.microsoft.com/office/powerpoint/2010/main" val="76530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C375-ECDB-4C4B-9224-070A588C5BE5}"/>
              </a:ext>
            </a:extLst>
          </p:cNvPr>
          <p:cNvSpPr>
            <a:spLocks noGrp="1"/>
          </p:cNvSpPr>
          <p:nvPr>
            <p:ph type="ctrTitle"/>
          </p:nvPr>
        </p:nvSpPr>
        <p:spPr>
          <a:xfrm>
            <a:off x="2352674" y="-1152234"/>
            <a:ext cx="8791575" cy="2387600"/>
          </a:xfrm>
        </p:spPr>
        <p:txBody>
          <a:bodyPr/>
          <a:lstStyle/>
          <a:p>
            <a:endParaRPr lang="en-GB" dirty="0"/>
          </a:p>
        </p:txBody>
      </p:sp>
      <p:sp>
        <p:nvSpPr>
          <p:cNvPr id="3" name="Subtitle 2">
            <a:extLst>
              <a:ext uri="{FF2B5EF4-FFF2-40B4-BE49-F238E27FC236}">
                <a16:creationId xmlns:a16="http://schemas.microsoft.com/office/drawing/2014/main" id="{358E0856-BF68-426E-990E-EA0651BB661B}"/>
              </a:ext>
            </a:extLst>
          </p:cNvPr>
          <p:cNvSpPr>
            <a:spLocks noGrp="1"/>
          </p:cNvSpPr>
          <p:nvPr>
            <p:ph type="subTitle" idx="1"/>
          </p:nvPr>
        </p:nvSpPr>
        <p:spPr>
          <a:xfrm>
            <a:off x="2276473" y="1097544"/>
            <a:ext cx="8791575" cy="1655762"/>
          </a:xfrm>
        </p:spPr>
        <p:txBody>
          <a:bodyPr>
            <a:noAutofit/>
          </a:bodyPr>
          <a:lstStyle/>
          <a:p>
            <a:pPr algn="just"/>
            <a:r>
              <a:rPr lang="en-GB" sz="1300" b="1" i="0" dirty="0" err="1">
                <a:solidFill>
                  <a:schemeClr val="tx2">
                    <a:lumMod val="75000"/>
                  </a:schemeClr>
                </a:solidFill>
                <a:effectLst/>
              </a:rPr>
              <a:t>Türkiye’nin</a:t>
            </a:r>
            <a:r>
              <a:rPr lang="en-GB" sz="1300" b="1" i="0" dirty="0">
                <a:solidFill>
                  <a:schemeClr val="tx2">
                    <a:lumMod val="75000"/>
                  </a:schemeClr>
                </a:solidFill>
                <a:effectLst/>
              </a:rPr>
              <a:t> ilk </a:t>
            </a:r>
            <a:r>
              <a:rPr lang="en-GB" sz="1300" b="1" i="0" dirty="0" err="1">
                <a:solidFill>
                  <a:schemeClr val="tx2">
                    <a:lumMod val="75000"/>
                  </a:schemeClr>
                </a:solidFill>
                <a:effectLst/>
              </a:rPr>
              <a:t>yerel</a:t>
            </a:r>
            <a:r>
              <a:rPr lang="en-GB" sz="1300" b="1" i="0" dirty="0">
                <a:solidFill>
                  <a:schemeClr val="tx2">
                    <a:lumMod val="75000"/>
                  </a:schemeClr>
                </a:solidFill>
                <a:effectLst/>
              </a:rPr>
              <a:t> </a:t>
            </a:r>
            <a:r>
              <a:rPr lang="en-GB" sz="1300" b="1" i="0" dirty="0" err="1">
                <a:solidFill>
                  <a:schemeClr val="tx2">
                    <a:lumMod val="75000"/>
                  </a:schemeClr>
                </a:solidFill>
                <a:effectLst/>
              </a:rPr>
              <a:t>bulut</a:t>
            </a:r>
            <a:r>
              <a:rPr lang="en-GB" sz="1300" b="1" i="0" dirty="0">
                <a:solidFill>
                  <a:schemeClr val="tx2">
                    <a:lumMod val="75000"/>
                  </a:schemeClr>
                </a:solidFill>
                <a:effectLst/>
              </a:rPr>
              <a:t> e-</a:t>
            </a:r>
            <a:r>
              <a:rPr lang="en-GB" sz="1300" b="1" i="0" dirty="0" err="1">
                <a:solidFill>
                  <a:schemeClr val="tx2">
                    <a:lumMod val="75000"/>
                  </a:schemeClr>
                </a:solidFill>
                <a:effectLst/>
              </a:rPr>
              <a:t>posta</a:t>
            </a:r>
            <a:r>
              <a:rPr lang="en-GB" sz="1300" b="1" i="0" dirty="0">
                <a:solidFill>
                  <a:schemeClr val="tx2">
                    <a:lumMod val="75000"/>
                  </a:schemeClr>
                </a:solidFill>
                <a:effectLst/>
              </a:rPr>
              <a:t> </a:t>
            </a:r>
            <a:r>
              <a:rPr lang="en-GB" sz="1300" b="1" i="0" dirty="0" err="1">
                <a:solidFill>
                  <a:schemeClr val="tx2">
                    <a:lumMod val="75000"/>
                  </a:schemeClr>
                </a:solidFill>
                <a:effectLst/>
              </a:rPr>
              <a:t>sağlayıcısı</a:t>
            </a:r>
            <a:r>
              <a:rPr lang="en-GB" sz="1300" b="1" i="0" dirty="0">
                <a:solidFill>
                  <a:schemeClr val="tx2">
                    <a:lumMod val="75000"/>
                  </a:schemeClr>
                </a:solidFill>
                <a:effectLst/>
              </a:rPr>
              <a:t> </a:t>
            </a:r>
            <a:r>
              <a:rPr lang="en-GB" sz="1300" b="1" i="0" dirty="0" err="1">
                <a:solidFill>
                  <a:schemeClr val="tx2">
                    <a:lumMod val="75000"/>
                  </a:schemeClr>
                </a:solidFill>
                <a:effectLst/>
              </a:rPr>
              <a:t>olan</a:t>
            </a:r>
            <a:r>
              <a:rPr lang="en-GB" sz="1300" b="1" i="0" dirty="0">
                <a:solidFill>
                  <a:schemeClr val="tx2">
                    <a:lumMod val="75000"/>
                  </a:schemeClr>
                </a:solidFill>
                <a:effectLst/>
              </a:rPr>
              <a:t> </a:t>
            </a:r>
            <a:r>
              <a:rPr lang="en-GB" sz="1300" b="1" i="0" dirty="0" err="1">
                <a:solidFill>
                  <a:schemeClr val="tx2">
                    <a:lumMod val="75000"/>
                  </a:schemeClr>
                </a:solidFill>
                <a:effectLst/>
              </a:rPr>
              <a:t>Uzman</a:t>
            </a:r>
            <a:r>
              <a:rPr lang="en-GB" sz="1300" b="1" i="0" dirty="0">
                <a:solidFill>
                  <a:schemeClr val="tx2">
                    <a:lumMod val="75000"/>
                  </a:schemeClr>
                </a:solidFill>
                <a:effectLst/>
              </a:rPr>
              <a:t> Posta, </a:t>
            </a:r>
            <a:r>
              <a:rPr lang="en-GB" sz="1300" b="1" i="0" dirty="0" err="1">
                <a:solidFill>
                  <a:schemeClr val="tx2">
                    <a:lumMod val="75000"/>
                  </a:schemeClr>
                </a:solidFill>
                <a:effectLst/>
              </a:rPr>
              <a:t>bilişim</a:t>
            </a:r>
            <a:r>
              <a:rPr lang="en-GB" sz="1300" b="1" i="0" dirty="0">
                <a:solidFill>
                  <a:schemeClr val="tx2">
                    <a:lumMod val="75000"/>
                  </a:schemeClr>
                </a:solidFill>
                <a:effectLst/>
              </a:rPr>
              <a:t> </a:t>
            </a:r>
            <a:r>
              <a:rPr lang="en-GB" sz="1300" b="1" i="0" dirty="0" err="1">
                <a:solidFill>
                  <a:schemeClr val="tx2">
                    <a:lumMod val="75000"/>
                  </a:schemeClr>
                </a:solidFill>
                <a:effectLst/>
              </a:rPr>
              <a:t>sektöründe</a:t>
            </a:r>
            <a:r>
              <a:rPr lang="en-GB" sz="1300" b="1" i="0" dirty="0">
                <a:solidFill>
                  <a:schemeClr val="tx2">
                    <a:lumMod val="75000"/>
                  </a:schemeClr>
                </a:solidFill>
                <a:effectLst/>
              </a:rPr>
              <a:t> 23 </a:t>
            </a:r>
            <a:r>
              <a:rPr lang="en-GB" sz="1300" b="1" i="0" dirty="0" err="1">
                <a:solidFill>
                  <a:schemeClr val="tx2">
                    <a:lumMod val="75000"/>
                  </a:schemeClr>
                </a:solidFill>
                <a:effectLst/>
              </a:rPr>
              <a:t>yılı</a:t>
            </a:r>
            <a:r>
              <a:rPr lang="en-GB" sz="1300" b="1" i="0" dirty="0">
                <a:solidFill>
                  <a:schemeClr val="tx2">
                    <a:lumMod val="75000"/>
                  </a:schemeClr>
                </a:solidFill>
                <a:effectLst/>
              </a:rPr>
              <a:t> </a:t>
            </a:r>
            <a:r>
              <a:rPr lang="en-GB" sz="1300" b="1" i="0" dirty="0" err="1">
                <a:solidFill>
                  <a:schemeClr val="tx2">
                    <a:lumMod val="75000"/>
                  </a:schemeClr>
                </a:solidFill>
                <a:effectLst/>
              </a:rPr>
              <a:t>geride</a:t>
            </a:r>
            <a:r>
              <a:rPr lang="en-GB" sz="1300" b="1" i="0" dirty="0">
                <a:solidFill>
                  <a:schemeClr val="tx2">
                    <a:lumMod val="75000"/>
                  </a:schemeClr>
                </a:solidFill>
                <a:effectLst/>
              </a:rPr>
              <a:t> </a:t>
            </a:r>
            <a:r>
              <a:rPr lang="en-GB" sz="1300" b="1" i="0" dirty="0" err="1">
                <a:solidFill>
                  <a:schemeClr val="tx2">
                    <a:lumMod val="75000"/>
                  </a:schemeClr>
                </a:solidFill>
                <a:effectLst/>
              </a:rPr>
              <a:t>bırakan</a:t>
            </a:r>
            <a:r>
              <a:rPr lang="en-GB" sz="1300" b="1" i="0" dirty="0">
                <a:solidFill>
                  <a:schemeClr val="tx2">
                    <a:lumMod val="75000"/>
                  </a:schemeClr>
                </a:solidFill>
                <a:effectLst/>
              </a:rPr>
              <a:t> </a:t>
            </a:r>
            <a:r>
              <a:rPr lang="en-GB" sz="1300" b="1" i="0" dirty="0" err="1">
                <a:solidFill>
                  <a:schemeClr val="tx2">
                    <a:lumMod val="75000"/>
                  </a:schemeClr>
                </a:solidFill>
                <a:effectLst/>
              </a:rPr>
              <a:t>PUSULA’nın</a:t>
            </a:r>
            <a:r>
              <a:rPr lang="en-GB" sz="1300" b="1" i="0" dirty="0">
                <a:solidFill>
                  <a:schemeClr val="tx2">
                    <a:lumMod val="75000"/>
                  </a:schemeClr>
                </a:solidFill>
                <a:effectLst/>
              </a:rPr>
              <a:t> 2009 </a:t>
            </a:r>
            <a:r>
              <a:rPr lang="en-GB" sz="1300" b="1" i="0" dirty="0" err="1">
                <a:solidFill>
                  <a:schemeClr val="tx2">
                    <a:lumMod val="75000"/>
                  </a:schemeClr>
                </a:solidFill>
                <a:effectLst/>
              </a:rPr>
              <a:t>yılında</a:t>
            </a:r>
            <a:r>
              <a:rPr lang="en-GB" sz="1300" b="1" i="0" dirty="0">
                <a:solidFill>
                  <a:schemeClr val="tx2">
                    <a:lumMod val="75000"/>
                  </a:schemeClr>
                </a:solidFill>
                <a:effectLst/>
              </a:rPr>
              <a:t> </a:t>
            </a:r>
            <a:r>
              <a:rPr lang="en-GB" sz="1300" b="1" i="0" dirty="0" err="1">
                <a:solidFill>
                  <a:schemeClr val="tx2">
                    <a:lumMod val="75000"/>
                  </a:schemeClr>
                </a:solidFill>
                <a:effectLst/>
              </a:rPr>
              <a:t>elektronik</a:t>
            </a:r>
            <a:r>
              <a:rPr lang="en-GB" sz="1300" b="1" i="0" dirty="0">
                <a:solidFill>
                  <a:schemeClr val="tx2">
                    <a:lumMod val="75000"/>
                  </a:schemeClr>
                </a:solidFill>
                <a:effectLst/>
              </a:rPr>
              <a:t> </a:t>
            </a:r>
            <a:r>
              <a:rPr lang="en-GB" sz="1300" b="1" i="0" dirty="0" err="1">
                <a:solidFill>
                  <a:schemeClr val="tx2">
                    <a:lumMod val="75000"/>
                  </a:schemeClr>
                </a:solidFill>
                <a:effectLst/>
              </a:rPr>
              <a:t>posta</a:t>
            </a:r>
            <a:r>
              <a:rPr lang="en-GB" sz="1300" b="1" i="0" dirty="0">
                <a:solidFill>
                  <a:schemeClr val="tx2">
                    <a:lumMod val="75000"/>
                  </a:schemeClr>
                </a:solidFill>
                <a:effectLst/>
              </a:rPr>
              <a:t> </a:t>
            </a:r>
            <a:r>
              <a:rPr lang="en-GB" sz="1300" b="1" i="0" dirty="0" err="1">
                <a:solidFill>
                  <a:schemeClr val="tx2">
                    <a:lumMod val="75000"/>
                  </a:schemeClr>
                </a:solidFill>
                <a:effectLst/>
              </a:rPr>
              <a:t>ve</a:t>
            </a:r>
            <a:r>
              <a:rPr lang="en-GB" sz="1300" b="1" i="0" dirty="0">
                <a:solidFill>
                  <a:schemeClr val="tx2">
                    <a:lumMod val="75000"/>
                  </a:schemeClr>
                </a:solidFill>
                <a:effectLst/>
              </a:rPr>
              <a:t> </a:t>
            </a:r>
            <a:r>
              <a:rPr lang="en-GB" sz="1300" b="1" i="0" dirty="0" err="1">
                <a:solidFill>
                  <a:schemeClr val="tx2">
                    <a:lumMod val="75000"/>
                  </a:schemeClr>
                </a:solidFill>
                <a:effectLst/>
              </a:rPr>
              <a:t>yörüngesindeki</a:t>
            </a:r>
            <a:r>
              <a:rPr lang="en-GB" sz="1300" b="1" i="0" dirty="0">
                <a:solidFill>
                  <a:schemeClr val="tx2">
                    <a:lumMod val="75000"/>
                  </a:schemeClr>
                </a:solidFill>
                <a:effectLst/>
              </a:rPr>
              <a:t> </a:t>
            </a:r>
            <a:r>
              <a:rPr lang="en-GB" sz="1300" b="1" i="0" dirty="0" err="1">
                <a:solidFill>
                  <a:schemeClr val="tx2">
                    <a:lumMod val="75000"/>
                  </a:schemeClr>
                </a:solidFill>
                <a:effectLst/>
              </a:rPr>
              <a:t>ek</a:t>
            </a:r>
            <a:r>
              <a:rPr lang="en-GB" sz="1300" b="1" i="0" dirty="0">
                <a:solidFill>
                  <a:schemeClr val="tx2">
                    <a:lumMod val="75000"/>
                  </a:schemeClr>
                </a:solidFill>
                <a:effectLst/>
              </a:rPr>
              <a:t> </a:t>
            </a:r>
            <a:r>
              <a:rPr lang="en-GB" sz="1300" b="1" i="0" dirty="0" err="1">
                <a:solidFill>
                  <a:schemeClr val="tx2">
                    <a:lumMod val="75000"/>
                  </a:schemeClr>
                </a:solidFill>
                <a:effectLst/>
              </a:rPr>
              <a:t>hizmetlere</a:t>
            </a:r>
            <a:r>
              <a:rPr lang="en-GB" sz="1300" b="1" i="0" dirty="0">
                <a:solidFill>
                  <a:schemeClr val="tx2">
                    <a:lumMod val="75000"/>
                  </a:schemeClr>
                </a:solidFill>
                <a:effectLst/>
              </a:rPr>
              <a:t> </a:t>
            </a:r>
            <a:r>
              <a:rPr lang="en-GB" sz="1300" b="1" i="0" dirty="0" err="1">
                <a:solidFill>
                  <a:schemeClr val="tx2">
                    <a:lumMod val="75000"/>
                  </a:schemeClr>
                </a:solidFill>
                <a:effectLst/>
              </a:rPr>
              <a:t>odaklanma</a:t>
            </a:r>
            <a:r>
              <a:rPr lang="en-GB" sz="1300" b="1" i="0" dirty="0">
                <a:solidFill>
                  <a:schemeClr val="tx2">
                    <a:lumMod val="75000"/>
                  </a:schemeClr>
                </a:solidFill>
                <a:effectLst/>
              </a:rPr>
              <a:t> </a:t>
            </a:r>
            <a:r>
              <a:rPr lang="en-GB" sz="1300" b="1" i="0" dirty="0" err="1">
                <a:solidFill>
                  <a:schemeClr val="tx2">
                    <a:lumMod val="75000"/>
                  </a:schemeClr>
                </a:solidFill>
                <a:effectLst/>
              </a:rPr>
              <a:t>kararı</a:t>
            </a:r>
            <a:r>
              <a:rPr lang="en-GB" sz="1300" b="1" i="0" dirty="0">
                <a:solidFill>
                  <a:schemeClr val="tx2">
                    <a:lumMod val="75000"/>
                  </a:schemeClr>
                </a:solidFill>
                <a:effectLst/>
              </a:rPr>
              <a:t> </a:t>
            </a:r>
            <a:r>
              <a:rPr lang="en-GB" sz="1300" b="1" i="0" dirty="0" err="1">
                <a:solidFill>
                  <a:schemeClr val="tx2">
                    <a:lumMod val="75000"/>
                  </a:schemeClr>
                </a:solidFill>
                <a:effectLst/>
              </a:rPr>
              <a:t>sonrasında</a:t>
            </a:r>
            <a:r>
              <a:rPr lang="en-GB" sz="1300" b="1" i="0" dirty="0">
                <a:solidFill>
                  <a:schemeClr val="tx2">
                    <a:lumMod val="75000"/>
                  </a:schemeClr>
                </a:solidFill>
                <a:effectLst/>
              </a:rPr>
              <a:t> </a:t>
            </a:r>
            <a:r>
              <a:rPr lang="en-GB" sz="1300" b="1" i="0" dirty="0" err="1">
                <a:solidFill>
                  <a:schemeClr val="tx2">
                    <a:lumMod val="75000"/>
                  </a:schemeClr>
                </a:solidFill>
                <a:effectLst/>
              </a:rPr>
              <a:t>kurulmuştur</a:t>
            </a:r>
            <a:r>
              <a:rPr lang="en-GB" sz="1300" b="1" i="0" dirty="0">
                <a:solidFill>
                  <a:schemeClr val="tx2">
                    <a:lumMod val="75000"/>
                  </a:schemeClr>
                </a:solidFill>
                <a:effectLst/>
              </a:rPr>
              <a:t>.</a:t>
            </a:r>
          </a:p>
          <a:p>
            <a:pPr algn="just"/>
            <a:r>
              <a:rPr lang="en-GB" sz="1300" b="1" i="0" dirty="0" err="1">
                <a:solidFill>
                  <a:schemeClr val="tx2">
                    <a:lumMod val="75000"/>
                  </a:schemeClr>
                </a:solidFill>
                <a:effectLst/>
              </a:rPr>
              <a:t>Küçük</a:t>
            </a:r>
            <a:r>
              <a:rPr lang="en-GB" sz="1300" b="1" i="0" dirty="0">
                <a:solidFill>
                  <a:schemeClr val="tx2">
                    <a:lumMod val="75000"/>
                  </a:schemeClr>
                </a:solidFill>
                <a:effectLst/>
              </a:rPr>
              <a:t> </a:t>
            </a:r>
            <a:r>
              <a:rPr lang="en-GB" sz="1300" b="1" i="0" dirty="0" err="1">
                <a:solidFill>
                  <a:schemeClr val="tx2">
                    <a:lumMod val="75000"/>
                  </a:schemeClr>
                </a:solidFill>
                <a:effectLst/>
              </a:rPr>
              <a:t>ve</a:t>
            </a:r>
            <a:r>
              <a:rPr lang="en-GB" sz="1300" b="1" i="0" dirty="0">
                <a:solidFill>
                  <a:schemeClr val="tx2">
                    <a:lumMod val="75000"/>
                  </a:schemeClr>
                </a:solidFill>
                <a:effectLst/>
              </a:rPr>
              <a:t> </a:t>
            </a:r>
            <a:r>
              <a:rPr lang="en-GB" sz="1300" b="1" i="0" dirty="0" err="1">
                <a:solidFill>
                  <a:schemeClr val="tx2">
                    <a:lumMod val="75000"/>
                  </a:schemeClr>
                </a:solidFill>
                <a:effectLst/>
              </a:rPr>
              <a:t>büyük</a:t>
            </a:r>
            <a:r>
              <a:rPr lang="en-GB" sz="1300" b="1" i="0" dirty="0">
                <a:solidFill>
                  <a:schemeClr val="tx2">
                    <a:lumMod val="75000"/>
                  </a:schemeClr>
                </a:solidFill>
                <a:effectLst/>
              </a:rPr>
              <a:t> </a:t>
            </a:r>
            <a:r>
              <a:rPr lang="en-GB" sz="1300" b="1" i="0" dirty="0" err="1">
                <a:solidFill>
                  <a:schemeClr val="tx2">
                    <a:lumMod val="75000"/>
                  </a:schemeClr>
                </a:solidFill>
                <a:effectLst/>
              </a:rPr>
              <a:t>ölçekteki</a:t>
            </a:r>
            <a:r>
              <a:rPr lang="en-GB" sz="1300" b="1" i="0" dirty="0">
                <a:solidFill>
                  <a:schemeClr val="tx2">
                    <a:lumMod val="75000"/>
                  </a:schemeClr>
                </a:solidFill>
                <a:effectLst/>
              </a:rPr>
              <a:t> 1200’den </a:t>
            </a:r>
            <a:r>
              <a:rPr lang="en-GB" sz="1300" b="1" i="0" dirty="0" err="1">
                <a:solidFill>
                  <a:schemeClr val="tx2">
                    <a:lumMod val="75000"/>
                  </a:schemeClr>
                </a:solidFill>
                <a:effectLst/>
              </a:rPr>
              <a:t>fazla</a:t>
            </a:r>
            <a:r>
              <a:rPr lang="en-GB" sz="1300" b="1" i="0" dirty="0">
                <a:solidFill>
                  <a:schemeClr val="tx2">
                    <a:lumMod val="75000"/>
                  </a:schemeClr>
                </a:solidFill>
                <a:effectLst/>
              </a:rPr>
              <a:t> </a:t>
            </a:r>
            <a:r>
              <a:rPr lang="en-GB" sz="1300" b="1" i="0" dirty="0" err="1">
                <a:solidFill>
                  <a:schemeClr val="tx2">
                    <a:lumMod val="75000"/>
                  </a:schemeClr>
                </a:solidFill>
                <a:effectLst/>
              </a:rPr>
              <a:t>iş</a:t>
            </a:r>
            <a:r>
              <a:rPr lang="en-GB" sz="1300" b="1" i="0" dirty="0">
                <a:solidFill>
                  <a:schemeClr val="tx2">
                    <a:lumMod val="75000"/>
                  </a:schemeClr>
                </a:solidFill>
                <a:effectLst/>
              </a:rPr>
              <a:t> </a:t>
            </a:r>
            <a:r>
              <a:rPr lang="en-GB" sz="1300" b="1" i="0" dirty="0" err="1">
                <a:solidFill>
                  <a:schemeClr val="tx2">
                    <a:lumMod val="75000"/>
                  </a:schemeClr>
                </a:solidFill>
                <a:effectLst/>
              </a:rPr>
              <a:t>ortağına</a:t>
            </a:r>
            <a:r>
              <a:rPr lang="en-GB" sz="1300" b="1" i="0" dirty="0">
                <a:solidFill>
                  <a:schemeClr val="tx2">
                    <a:lumMod val="75000"/>
                  </a:schemeClr>
                </a:solidFill>
                <a:effectLst/>
              </a:rPr>
              <a:t> </a:t>
            </a:r>
            <a:r>
              <a:rPr lang="en-GB" sz="1300" b="1" i="0" dirty="0" err="1">
                <a:solidFill>
                  <a:schemeClr val="tx2">
                    <a:lumMod val="75000"/>
                  </a:schemeClr>
                </a:solidFill>
                <a:effectLst/>
              </a:rPr>
              <a:t>hizmet</a:t>
            </a:r>
            <a:r>
              <a:rPr lang="en-GB" sz="1300" b="1" i="0" dirty="0">
                <a:solidFill>
                  <a:schemeClr val="tx2">
                    <a:lumMod val="75000"/>
                  </a:schemeClr>
                </a:solidFill>
                <a:effectLst/>
              </a:rPr>
              <a:t> </a:t>
            </a:r>
            <a:r>
              <a:rPr lang="en-GB" sz="1300" b="1" i="0" dirty="0" err="1">
                <a:solidFill>
                  <a:schemeClr val="tx2">
                    <a:lumMod val="75000"/>
                  </a:schemeClr>
                </a:solidFill>
                <a:effectLst/>
              </a:rPr>
              <a:t>veren</a:t>
            </a:r>
            <a:r>
              <a:rPr lang="en-GB" sz="1300" b="1" i="0" dirty="0">
                <a:solidFill>
                  <a:schemeClr val="tx2">
                    <a:lumMod val="75000"/>
                  </a:schemeClr>
                </a:solidFill>
                <a:effectLst/>
              </a:rPr>
              <a:t> </a:t>
            </a:r>
            <a:r>
              <a:rPr lang="en-GB" sz="1300" b="1" i="0" dirty="0" err="1">
                <a:solidFill>
                  <a:schemeClr val="tx2">
                    <a:lumMod val="75000"/>
                  </a:schemeClr>
                </a:solidFill>
                <a:effectLst/>
              </a:rPr>
              <a:t>Uzman</a:t>
            </a:r>
            <a:r>
              <a:rPr lang="en-GB" sz="1300" b="1" i="0" dirty="0">
                <a:solidFill>
                  <a:schemeClr val="tx2">
                    <a:lumMod val="75000"/>
                  </a:schemeClr>
                </a:solidFill>
                <a:effectLst/>
              </a:rPr>
              <a:t> Posta, </a:t>
            </a:r>
            <a:r>
              <a:rPr lang="en-GB" sz="1300" b="1" i="0" dirty="0" err="1">
                <a:solidFill>
                  <a:schemeClr val="tx2">
                    <a:lumMod val="75000"/>
                  </a:schemeClr>
                </a:solidFill>
                <a:effectLst/>
              </a:rPr>
              <a:t>yakın</a:t>
            </a:r>
            <a:r>
              <a:rPr lang="en-GB" sz="1300" b="1" i="0" dirty="0">
                <a:solidFill>
                  <a:schemeClr val="tx2">
                    <a:lumMod val="75000"/>
                  </a:schemeClr>
                </a:solidFill>
                <a:effectLst/>
              </a:rPr>
              <a:t> </a:t>
            </a:r>
            <a:r>
              <a:rPr lang="en-GB" sz="1300" b="1" i="0" dirty="0" err="1">
                <a:solidFill>
                  <a:schemeClr val="tx2">
                    <a:lumMod val="75000"/>
                  </a:schemeClr>
                </a:solidFill>
                <a:effectLst/>
              </a:rPr>
              <a:t>geçmişte</a:t>
            </a:r>
            <a:r>
              <a:rPr lang="en-GB" sz="1300" b="1" i="0" dirty="0">
                <a:solidFill>
                  <a:schemeClr val="tx2">
                    <a:lumMod val="75000"/>
                  </a:schemeClr>
                </a:solidFill>
                <a:effectLst/>
              </a:rPr>
              <a:t> </a:t>
            </a:r>
            <a:r>
              <a:rPr lang="en-GB" sz="1300" b="1" i="0" dirty="0" err="1">
                <a:solidFill>
                  <a:schemeClr val="tx2">
                    <a:lumMod val="75000"/>
                  </a:schemeClr>
                </a:solidFill>
                <a:effectLst/>
              </a:rPr>
              <a:t>kamu</a:t>
            </a:r>
            <a:r>
              <a:rPr lang="en-GB" sz="1300" b="1" i="0" dirty="0">
                <a:solidFill>
                  <a:schemeClr val="tx2">
                    <a:lumMod val="75000"/>
                  </a:schemeClr>
                </a:solidFill>
                <a:effectLst/>
              </a:rPr>
              <a:t> </a:t>
            </a:r>
            <a:r>
              <a:rPr lang="en-GB" sz="1300" b="1" i="0" dirty="0" err="1">
                <a:solidFill>
                  <a:schemeClr val="tx2">
                    <a:lumMod val="75000"/>
                  </a:schemeClr>
                </a:solidFill>
                <a:effectLst/>
              </a:rPr>
              <a:t>kurumlarına</a:t>
            </a:r>
            <a:r>
              <a:rPr lang="en-GB" sz="1300" b="1" i="0" dirty="0">
                <a:solidFill>
                  <a:schemeClr val="tx2">
                    <a:lumMod val="75000"/>
                  </a:schemeClr>
                </a:solidFill>
                <a:effectLst/>
              </a:rPr>
              <a:t> </a:t>
            </a:r>
            <a:r>
              <a:rPr lang="en-GB" sz="1300" b="1" i="0" dirty="0" err="1">
                <a:solidFill>
                  <a:schemeClr val="tx2">
                    <a:lumMod val="75000"/>
                  </a:schemeClr>
                </a:solidFill>
                <a:effectLst/>
              </a:rPr>
              <a:t>yönelik</a:t>
            </a:r>
            <a:r>
              <a:rPr lang="en-GB" sz="1300" b="1" i="0" dirty="0">
                <a:solidFill>
                  <a:schemeClr val="tx2">
                    <a:lumMod val="75000"/>
                  </a:schemeClr>
                </a:solidFill>
                <a:effectLst/>
              </a:rPr>
              <a:t> </a:t>
            </a:r>
            <a:r>
              <a:rPr lang="en-GB" sz="1300" b="1" i="0" dirty="0" err="1">
                <a:solidFill>
                  <a:schemeClr val="tx2">
                    <a:lumMod val="75000"/>
                  </a:schemeClr>
                </a:solidFill>
                <a:effectLst/>
              </a:rPr>
              <a:t>güvenilir</a:t>
            </a:r>
            <a:r>
              <a:rPr lang="en-GB" sz="1300" b="1" i="0" dirty="0">
                <a:solidFill>
                  <a:schemeClr val="tx2">
                    <a:lumMod val="75000"/>
                  </a:schemeClr>
                </a:solidFill>
                <a:effectLst/>
              </a:rPr>
              <a:t> </a:t>
            </a:r>
            <a:r>
              <a:rPr lang="en-GB" sz="1300" b="1" i="0" dirty="0" err="1">
                <a:solidFill>
                  <a:schemeClr val="tx2">
                    <a:lumMod val="75000"/>
                  </a:schemeClr>
                </a:solidFill>
                <a:effectLst/>
              </a:rPr>
              <a:t>iletişim</a:t>
            </a:r>
            <a:r>
              <a:rPr lang="en-GB" sz="1300" b="1" i="0" dirty="0">
                <a:solidFill>
                  <a:schemeClr val="tx2">
                    <a:lumMod val="75000"/>
                  </a:schemeClr>
                </a:solidFill>
                <a:effectLst/>
              </a:rPr>
              <a:t> </a:t>
            </a:r>
            <a:r>
              <a:rPr lang="en-GB" sz="1300" b="1" i="0" dirty="0" err="1">
                <a:solidFill>
                  <a:schemeClr val="tx2">
                    <a:lumMod val="75000"/>
                  </a:schemeClr>
                </a:solidFill>
                <a:effectLst/>
              </a:rPr>
              <a:t>kanalları</a:t>
            </a:r>
            <a:r>
              <a:rPr lang="en-GB" sz="1300" b="1" i="0" dirty="0">
                <a:solidFill>
                  <a:schemeClr val="tx2">
                    <a:lumMod val="75000"/>
                  </a:schemeClr>
                </a:solidFill>
                <a:effectLst/>
              </a:rPr>
              <a:t> </a:t>
            </a:r>
            <a:r>
              <a:rPr lang="en-GB" sz="1300" b="1" i="0" dirty="0" err="1">
                <a:solidFill>
                  <a:schemeClr val="tx2">
                    <a:lumMod val="75000"/>
                  </a:schemeClr>
                </a:solidFill>
                <a:effectLst/>
              </a:rPr>
              <a:t>oluşturulması</a:t>
            </a:r>
            <a:r>
              <a:rPr lang="en-GB" sz="1300" b="1" i="0" dirty="0">
                <a:solidFill>
                  <a:schemeClr val="tx2">
                    <a:lumMod val="75000"/>
                  </a:schemeClr>
                </a:solidFill>
                <a:effectLst/>
              </a:rPr>
              <a:t> </a:t>
            </a:r>
            <a:r>
              <a:rPr lang="en-GB" sz="1300" b="1" i="0" dirty="0" err="1">
                <a:solidFill>
                  <a:schemeClr val="tx2">
                    <a:lumMod val="75000"/>
                  </a:schemeClr>
                </a:solidFill>
                <a:effectLst/>
              </a:rPr>
              <a:t>için</a:t>
            </a:r>
            <a:r>
              <a:rPr lang="en-GB" sz="1300" b="1" i="0" dirty="0">
                <a:solidFill>
                  <a:schemeClr val="tx2">
                    <a:lumMod val="75000"/>
                  </a:schemeClr>
                </a:solidFill>
                <a:effectLst/>
              </a:rPr>
              <a:t> </a:t>
            </a:r>
            <a:r>
              <a:rPr lang="en-GB" sz="1300" b="1" i="0" dirty="0" err="1">
                <a:solidFill>
                  <a:schemeClr val="tx2">
                    <a:lumMod val="75000"/>
                  </a:schemeClr>
                </a:solidFill>
                <a:effectLst/>
              </a:rPr>
              <a:t>önemli</a:t>
            </a:r>
            <a:r>
              <a:rPr lang="en-GB" sz="1300" b="1" i="0" dirty="0">
                <a:solidFill>
                  <a:schemeClr val="tx2">
                    <a:lumMod val="75000"/>
                  </a:schemeClr>
                </a:solidFill>
                <a:effectLst/>
              </a:rPr>
              <a:t> </a:t>
            </a:r>
            <a:r>
              <a:rPr lang="en-GB" sz="1300" b="1" i="0" dirty="0" err="1">
                <a:solidFill>
                  <a:schemeClr val="tx2">
                    <a:lumMod val="75000"/>
                  </a:schemeClr>
                </a:solidFill>
                <a:effectLst/>
              </a:rPr>
              <a:t>bir</a:t>
            </a:r>
            <a:r>
              <a:rPr lang="en-GB" sz="1300" b="1" i="0" dirty="0">
                <a:solidFill>
                  <a:schemeClr val="tx2">
                    <a:lumMod val="75000"/>
                  </a:schemeClr>
                </a:solidFill>
                <a:effectLst/>
              </a:rPr>
              <a:t> </a:t>
            </a:r>
            <a:r>
              <a:rPr lang="en-GB" sz="1300" b="1" i="0" dirty="0" err="1">
                <a:solidFill>
                  <a:schemeClr val="tx2">
                    <a:lumMod val="75000"/>
                  </a:schemeClr>
                </a:solidFill>
                <a:effectLst/>
              </a:rPr>
              <a:t>kaynak</a:t>
            </a:r>
            <a:r>
              <a:rPr lang="en-GB" sz="1300" b="1" i="0" dirty="0">
                <a:solidFill>
                  <a:schemeClr val="tx2">
                    <a:lumMod val="75000"/>
                  </a:schemeClr>
                </a:solidFill>
                <a:effectLst/>
              </a:rPr>
              <a:t> </a:t>
            </a:r>
            <a:r>
              <a:rPr lang="en-GB" sz="1300" b="1" i="0" dirty="0" err="1">
                <a:solidFill>
                  <a:schemeClr val="tx2">
                    <a:lumMod val="75000"/>
                  </a:schemeClr>
                </a:solidFill>
                <a:effectLst/>
              </a:rPr>
              <a:t>ayırmış</a:t>
            </a:r>
            <a:r>
              <a:rPr lang="en-GB" sz="1300" b="1" i="0" dirty="0">
                <a:solidFill>
                  <a:schemeClr val="tx2">
                    <a:lumMod val="75000"/>
                  </a:schemeClr>
                </a:solidFill>
                <a:effectLst/>
              </a:rPr>
              <a:t>, </a:t>
            </a:r>
            <a:r>
              <a:rPr lang="en-GB" sz="1300" b="1" i="0" dirty="0" err="1">
                <a:solidFill>
                  <a:schemeClr val="tx2">
                    <a:lumMod val="75000"/>
                  </a:schemeClr>
                </a:solidFill>
                <a:effectLst/>
              </a:rPr>
              <a:t>en</a:t>
            </a:r>
            <a:r>
              <a:rPr lang="en-GB" sz="1300" b="1" i="0" dirty="0">
                <a:solidFill>
                  <a:schemeClr val="tx2">
                    <a:lumMod val="75000"/>
                  </a:schemeClr>
                </a:solidFill>
                <a:effectLst/>
              </a:rPr>
              <a:t> </a:t>
            </a:r>
            <a:r>
              <a:rPr lang="en-GB" sz="1300" b="1" i="0" dirty="0" err="1">
                <a:solidFill>
                  <a:schemeClr val="tx2">
                    <a:lumMod val="75000"/>
                  </a:schemeClr>
                </a:solidFill>
                <a:effectLst/>
              </a:rPr>
              <a:t>iyi</a:t>
            </a:r>
            <a:r>
              <a:rPr lang="en-GB" sz="1300" b="1" i="0" dirty="0">
                <a:solidFill>
                  <a:schemeClr val="tx2">
                    <a:lumMod val="75000"/>
                  </a:schemeClr>
                </a:solidFill>
                <a:effectLst/>
              </a:rPr>
              <a:t> </a:t>
            </a:r>
            <a:r>
              <a:rPr lang="en-GB" sz="1300" b="1" i="0" dirty="0" err="1">
                <a:solidFill>
                  <a:schemeClr val="tx2">
                    <a:lumMod val="75000"/>
                  </a:schemeClr>
                </a:solidFill>
                <a:effectLst/>
              </a:rPr>
              <a:t>araçları</a:t>
            </a:r>
            <a:r>
              <a:rPr lang="en-GB" sz="1300" b="1" i="0" dirty="0">
                <a:solidFill>
                  <a:schemeClr val="tx2">
                    <a:lumMod val="75000"/>
                  </a:schemeClr>
                </a:solidFill>
                <a:effectLst/>
              </a:rPr>
              <a:t> </a:t>
            </a:r>
            <a:r>
              <a:rPr lang="en-GB" sz="1300" b="1" i="0" dirty="0" err="1">
                <a:solidFill>
                  <a:schemeClr val="tx2">
                    <a:lumMod val="75000"/>
                  </a:schemeClr>
                </a:solidFill>
                <a:effectLst/>
              </a:rPr>
              <a:t>kullanarak</a:t>
            </a:r>
            <a:r>
              <a:rPr lang="en-GB" sz="1300" b="1" i="0" dirty="0">
                <a:solidFill>
                  <a:schemeClr val="tx2">
                    <a:lumMod val="75000"/>
                  </a:schemeClr>
                </a:solidFill>
                <a:effectLst/>
              </a:rPr>
              <a:t> </a:t>
            </a:r>
            <a:r>
              <a:rPr lang="en-GB" sz="1300" b="1" i="0" dirty="0" err="1">
                <a:solidFill>
                  <a:schemeClr val="tx2">
                    <a:lumMod val="75000"/>
                  </a:schemeClr>
                </a:solidFill>
                <a:effectLst/>
              </a:rPr>
              <a:t>geliştirdiği</a:t>
            </a:r>
            <a:r>
              <a:rPr lang="en-GB" sz="1300" b="1" i="0" dirty="0">
                <a:solidFill>
                  <a:schemeClr val="tx2">
                    <a:lumMod val="75000"/>
                  </a:schemeClr>
                </a:solidFill>
                <a:effectLst/>
              </a:rPr>
              <a:t> "</a:t>
            </a:r>
            <a:r>
              <a:rPr lang="en-GB" sz="1300" b="1" i="0" dirty="0" err="1">
                <a:solidFill>
                  <a:schemeClr val="tx2">
                    <a:lumMod val="75000"/>
                  </a:schemeClr>
                </a:solidFill>
                <a:effectLst/>
              </a:rPr>
              <a:t>Kamu</a:t>
            </a:r>
            <a:r>
              <a:rPr lang="en-GB" sz="1300" b="1" i="0" dirty="0">
                <a:solidFill>
                  <a:schemeClr val="tx2">
                    <a:lumMod val="75000"/>
                  </a:schemeClr>
                </a:solidFill>
                <a:effectLst/>
              </a:rPr>
              <a:t> </a:t>
            </a:r>
            <a:r>
              <a:rPr lang="en-GB" sz="1300" b="1" i="0" dirty="0" err="1">
                <a:solidFill>
                  <a:schemeClr val="tx2">
                    <a:lumMod val="75000"/>
                  </a:schemeClr>
                </a:solidFill>
                <a:effectLst/>
              </a:rPr>
              <a:t>Uzman</a:t>
            </a:r>
            <a:r>
              <a:rPr lang="en-GB" sz="1300" b="1" i="0" dirty="0">
                <a:solidFill>
                  <a:schemeClr val="tx2">
                    <a:lumMod val="75000"/>
                  </a:schemeClr>
                </a:solidFill>
                <a:effectLst/>
              </a:rPr>
              <a:t> Posta </a:t>
            </a:r>
            <a:r>
              <a:rPr lang="en-GB" sz="1300" b="1" i="0" dirty="0" err="1">
                <a:solidFill>
                  <a:schemeClr val="tx2">
                    <a:lumMod val="75000"/>
                  </a:schemeClr>
                </a:solidFill>
                <a:effectLst/>
              </a:rPr>
              <a:t>platformunu</a:t>
            </a:r>
            <a:r>
              <a:rPr lang="en-GB" sz="1300" b="1" i="0" dirty="0">
                <a:solidFill>
                  <a:schemeClr val="tx2">
                    <a:lumMod val="75000"/>
                  </a:schemeClr>
                </a:solidFill>
                <a:effectLst/>
              </a:rPr>
              <a:t>" </a:t>
            </a:r>
            <a:r>
              <a:rPr lang="en-GB" sz="1300" b="1" i="0" dirty="0" err="1">
                <a:solidFill>
                  <a:schemeClr val="tx2">
                    <a:lumMod val="75000"/>
                  </a:schemeClr>
                </a:solidFill>
                <a:effectLst/>
              </a:rPr>
              <a:t>ülkemize</a:t>
            </a:r>
            <a:r>
              <a:rPr lang="en-GB" sz="1300" b="1" i="0" dirty="0">
                <a:solidFill>
                  <a:schemeClr val="tx2">
                    <a:lumMod val="75000"/>
                  </a:schemeClr>
                </a:solidFill>
                <a:effectLst/>
              </a:rPr>
              <a:t> </a:t>
            </a:r>
            <a:r>
              <a:rPr lang="en-GB" sz="1300" b="1" i="0" dirty="0" err="1">
                <a:solidFill>
                  <a:schemeClr val="tx2">
                    <a:lumMod val="75000"/>
                  </a:schemeClr>
                </a:solidFill>
                <a:effectLst/>
              </a:rPr>
              <a:t>azami</a:t>
            </a:r>
            <a:r>
              <a:rPr lang="en-GB" sz="1300" b="1" i="0" dirty="0">
                <a:solidFill>
                  <a:schemeClr val="tx2">
                    <a:lumMod val="75000"/>
                  </a:schemeClr>
                </a:solidFill>
                <a:effectLst/>
              </a:rPr>
              <a:t> </a:t>
            </a:r>
            <a:r>
              <a:rPr lang="en-GB" sz="1300" b="1" i="0" dirty="0" err="1">
                <a:solidFill>
                  <a:schemeClr val="tx2">
                    <a:lumMod val="75000"/>
                  </a:schemeClr>
                </a:solidFill>
                <a:effectLst/>
              </a:rPr>
              <a:t>fayda</a:t>
            </a:r>
            <a:r>
              <a:rPr lang="en-GB" sz="1300" b="1" i="0" dirty="0">
                <a:solidFill>
                  <a:schemeClr val="tx2">
                    <a:lumMod val="75000"/>
                  </a:schemeClr>
                </a:solidFill>
                <a:effectLst/>
              </a:rPr>
              <a:t> </a:t>
            </a:r>
            <a:r>
              <a:rPr lang="en-GB" sz="1300" b="1" i="0" dirty="0" err="1">
                <a:solidFill>
                  <a:schemeClr val="tx2">
                    <a:lumMod val="75000"/>
                  </a:schemeClr>
                </a:solidFill>
                <a:effectLst/>
              </a:rPr>
              <a:t>sağlama</a:t>
            </a:r>
            <a:r>
              <a:rPr lang="en-GB" sz="1300" b="1" i="0" dirty="0">
                <a:solidFill>
                  <a:schemeClr val="tx2">
                    <a:lumMod val="75000"/>
                  </a:schemeClr>
                </a:solidFill>
                <a:effectLst/>
              </a:rPr>
              <a:t> </a:t>
            </a:r>
            <a:r>
              <a:rPr lang="en-GB" sz="1300" b="1" i="0" dirty="0" err="1">
                <a:solidFill>
                  <a:schemeClr val="tx2">
                    <a:lumMod val="75000"/>
                  </a:schemeClr>
                </a:solidFill>
                <a:effectLst/>
              </a:rPr>
              <a:t>umuduyla</a:t>
            </a:r>
            <a:r>
              <a:rPr lang="en-GB" sz="1300" b="1" i="0" dirty="0">
                <a:solidFill>
                  <a:schemeClr val="tx2">
                    <a:lumMod val="75000"/>
                  </a:schemeClr>
                </a:solidFill>
                <a:effectLst/>
              </a:rPr>
              <a:t> </a:t>
            </a:r>
            <a:r>
              <a:rPr lang="en-GB" sz="1300" b="1" i="0" dirty="0" err="1">
                <a:solidFill>
                  <a:schemeClr val="tx2">
                    <a:lumMod val="75000"/>
                  </a:schemeClr>
                </a:solidFill>
                <a:effectLst/>
              </a:rPr>
              <a:t>kullanıma</a:t>
            </a:r>
            <a:r>
              <a:rPr lang="en-GB" sz="1300" b="1" i="0" dirty="0">
                <a:solidFill>
                  <a:schemeClr val="tx2">
                    <a:lumMod val="75000"/>
                  </a:schemeClr>
                </a:solidFill>
                <a:effectLst/>
              </a:rPr>
              <a:t> </a:t>
            </a:r>
            <a:r>
              <a:rPr lang="en-GB" sz="1300" b="1" i="0" dirty="0" err="1">
                <a:solidFill>
                  <a:schemeClr val="tx2">
                    <a:lumMod val="75000"/>
                  </a:schemeClr>
                </a:solidFill>
                <a:effectLst/>
              </a:rPr>
              <a:t>sunmuştur</a:t>
            </a:r>
            <a:r>
              <a:rPr lang="en-GB" sz="1300" b="1" i="0" dirty="0">
                <a:solidFill>
                  <a:schemeClr val="tx2">
                    <a:lumMod val="75000"/>
                  </a:schemeClr>
                </a:solidFill>
                <a:effectLst/>
              </a:rPr>
              <a:t>. </a:t>
            </a:r>
            <a:r>
              <a:rPr lang="en-GB" sz="1300" b="1" i="0" dirty="0" err="1">
                <a:solidFill>
                  <a:schemeClr val="tx2">
                    <a:lumMod val="75000"/>
                  </a:schemeClr>
                </a:solidFill>
                <a:effectLst/>
              </a:rPr>
              <a:t>Uzman</a:t>
            </a:r>
            <a:r>
              <a:rPr lang="en-GB" sz="1300" b="1" i="0" dirty="0">
                <a:solidFill>
                  <a:schemeClr val="tx2">
                    <a:lumMod val="75000"/>
                  </a:schemeClr>
                </a:solidFill>
                <a:effectLst/>
              </a:rPr>
              <a:t> Posta, </a:t>
            </a:r>
            <a:r>
              <a:rPr lang="en-GB" sz="1300" b="1" i="0" dirty="0" err="1">
                <a:solidFill>
                  <a:schemeClr val="tx2">
                    <a:lumMod val="75000"/>
                  </a:schemeClr>
                </a:solidFill>
                <a:effectLst/>
              </a:rPr>
              <a:t>Türkiye’nin</a:t>
            </a:r>
            <a:r>
              <a:rPr lang="en-GB" sz="1300" b="1" i="0" dirty="0">
                <a:solidFill>
                  <a:schemeClr val="tx2">
                    <a:lumMod val="75000"/>
                  </a:schemeClr>
                </a:solidFill>
                <a:effectLst/>
              </a:rPr>
              <a:t> </a:t>
            </a:r>
            <a:r>
              <a:rPr lang="en-GB" sz="1300" b="1" i="0" dirty="0" err="1">
                <a:solidFill>
                  <a:schemeClr val="tx2">
                    <a:lumMod val="75000"/>
                  </a:schemeClr>
                </a:solidFill>
                <a:effectLst/>
              </a:rPr>
              <a:t>ihtiyacı</a:t>
            </a:r>
            <a:r>
              <a:rPr lang="en-GB" sz="1300" b="1" i="0" dirty="0">
                <a:solidFill>
                  <a:schemeClr val="tx2">
                    <a:lumMod val="75000"/>
                  </a:schemeClr>
                </a:solidFill>
                <a:effectLst/>
              </a:rPr>
              <a:t> </a:t>
            </a:r>
            <a:r>
              <a:rPr lang="en-GB" sz="1300" b="1" i="0" dirty="0" err="1">
                <a:solidFill>
                  <a:schemeClr val="tx2">
                    <a:lumMod val="75000"/>
                  </a:schemeClr>
                </a:solidFill>
                <a:effectLst/>
              </a:rPr>
              <a:t>olan</a:t>
            </a:r>
            <a:r>
              <a:rPr lang="en-GB" sz="1300" b="1" i="0" dirty="0">
                <a:solidFill>
                  <a:schemeClr val="tx2">
                    <a:lumMod val="75000"/>
                  </a:schemeClr>
                </a:solidFill>
                <a:effectLst/>
              </a:rPr>
              <a:t> </a:t>
            </a:r>
            <a:r>
              <a:rPr lang="en-GB" sz="1300" b="1" i="0" dirty="0" err="1">
                <a:solidFill>
                  <a:schemeClr val="tx2">
                    <a:lumMod val="75000"/>
                  </a:schemeClr>
                </a:solidFill>
                <a:effectLst/>
              </a:rPr>
              <a:t>yenilikçi</a:t>
            </a:r>
            <a:r>
              <a:rPr lang="en-GB" sz="1300" b="1" i="0" dirty="0">
                <a:solidFill>
                  <a:schemeClr val="tx2">
                    <a:lumMod val="75000"/>
                  </a:schemeClr>
                </a:solidFill>
                <a:effectLst/>
              </a:rPr>
              <a:t>, milli </a:t>
            </a:r>
            <a:r>
              <a:rPr lang="en-GB" sz="1300" b="1" i="0" dirty="0" err="1">
                <a:solidFill>
                  <a:schemeClr val="tx2">
                    <a:lumMod val="75000"/>
                  </a:schemeClr>
                </a:solidFill>
                <a:effectLst/>
              </a:rPr>
              <a:t>ve</a:t>
            </a:r>
            <a:r>
              <a:rPr lang="en-GB" sz="1300" b="1" i="0" dirty="0">
                <a:solidFill>
                  <a:schemeClr val="tx2">
                    <a:lumMod val="75000"/>
                  </a:schemeClr>
                </a:solidFill>
                <a:effectLst/>
              </a:rPr>
              <a:t> </a:t>
            </a:r>
            <a:r>
              <a:rPr lang="en-GB" sz="1300" b="1" i="0" dirty="0" err="1">
                <a:solidFill>
                  <a:schemeClr val="tx2">
                    <a:lumMod val="75000"/>
                  </a:schemeClr>
                </a:solidFill>
                <a:effectLst/>
              </a:rPr>
              <a:t>ihtiyaca</a:t>
            </a:r>
            <a:r>
              <a:rPr lang="en-GB" sz="1300" b="1" i="0" dirty="0">
                <a:solidFill>
                  <a:schemeClr val="tx2">
                    <a:lumMod val="75000"/>
                  </a:schemeClr>
                </a:solidFill>
                <a:effectLst/>
              </a:rPr>
              <a:t> </a:t>
            </a:r>
            <a:r>
              <a:rPr lang="en-GB" sz="1300" b="1" i="0" dirty="0" err="1">
                <a:solidFill>
                  <a:schemeClr val="tx2">
                    <a:lumMod val="75000"/>
                  </a:schemeClr>
                </a:solidFill>
                <a:effectLst/>
              </a:rPr>
              <a:t>uygun</a:t>
            </a:r>
            <a:r>
              <a:rPr lang="en-GB" sz="1300" b="1" i="0" dirty="0">
                <a:solidFill>
                  <a:schemeClr val="tx2">
                    <a:lumMod val="75000"/>
                  </a:schemeClr>
                </a:solidFill>
                <a:effectLst/>
              </a:rPr>
              <a:t> </a:t>
            </a:r>
            <a:r>
              <a:rPr lang="en-GB" sz="1300" b="1" i="0" dirty="0" err="1">
                <a:solidFill>
                  <a:schemeClr val="tx2">
                    <a:lumMod val="75000"/>
                  </a:schemeClr>
                </a:solidFill>
                <a:effectLst/>
              </a:rPr>
              <a:t>teknolojilerin</a:t>
            </a:r>
            <a:r>
              <a:rPr lang="en-GB" sz="1300" b="1" i="0" dirty="0">
                <a:solidFill>
                  <a:schemeClr val="tx2">
                    <a:lumMod val="75000"/>
                  </a:schemeClr>
                </a:solidFill>
                <a:effectLst/>
              </a:rPr>
              <a:t> </a:t>
            </a:r>
            <a:r>
              <a:rPr lang="en-GB" sz="1300" b="1" i="0" dirty="0" err="1">
                <a:solidFill>
                  <a:schemeClr val="tx2">
                    <a:lumMod val="75000"/>
                  </a:schemeClr>
                </a:solidFill>
                <a:effectLst/>
              </a:rPr>
              <a:t>geliştirilmesinde</a:t>
            </a:r>
            <a:r>
              <a:rPr lang="en-GB" sz="1300" b="1" i="0" dirty="0">
                <a:solidFill>
                  <a:schemeClr val="tx2">
                    <a:lumMod val="75000"/>
                  </a:schemeClr>
                </a:solidFill>
                <a:effectLst/>
              </a:rPr>
              <a:t> </a:t>
            </a:r>
            <a:r>
              <a:rPr lang="en-GB" sz="1300" b="1" i="0" dirty="0" err="1">
                <a:solidFill>
                  <a:schemeClr val="tx2">
                    <a:lumMod val="75000"/>
                  </a:schemeClr>
                </a:solidFill>
                <a:effectLst/>
              </a:rPr>
              <a:t>kendisine</a:t>
            </a:r>
            <a:r>
              <a:rPr lang="en-GB" sz="1300" b="1" i="0" dirty="0">
                <a:solidFill>
                  <a:schemeClr val="tx2">
                    <a:lumMod val="75000"/>
                  </a:schemeClr>
                </a:solidFill>
                <a:effectLst/>
              </a:rPr>
              <a:t> </a:t>
            </a:r>
            <a:r>
              <a:rPr lang="en-GB" sz="1300" b="1" i="0" dirty="0" err="1">
                <a:solidFill>
                  <a:schemeClr val="tx2">
                    <a:lumMod val="75000"/>
                  </a:schemeClr>
                </a:solidFill>
                <a:effectLst/>
              </a:rPr>
              <a:t>düşen</a:t>
            </a:r>
            <a:r>
              <a:rPr lang="en-GB" sz="1300" b="1" i="0" dirty="0">
                <a:solidFill>
                  <a:schemeClr val="tx2">
                    <a:lumMod val="75000"/>
                  </a:schemeClr>
                </a:solidFill>
                <a:effectLst/>
              </a:rPr>
              <a:t> </a:t>
            </a:r>
            <a:r>
              <a:rPr lang="en-GB" sz="1300" b="1" i="0" dirty="0" err="1">
                <a:solidFill>
                  <a:schemeClr val="tx2">
                    <a:lumMod val="75000"/>
                  </a:schemeClr>
                </a:solidFill>
                <a:effectLst/>
              </a:rPr>
              <a:t>görevi</a:t>
            </a:r>
            <a:r>
              <a:rPr lang="en-GB" sz="1300" b="1" i="0" dirty="0">
                <a:solidFill>
                  <a:schemeClr val="tx2">
                    <a:lumMod val="75000"/>
                  </a:schemeClr>
                </a:solidFill>
                <a:effectLst/>
              </a:rPr>
              <a:t> </a:t>
            </a:r>
            <a:r>
              <a:rPr lang="en-GB" sz="1300" b="1" i="0" dirty="0" err="1">
                <a:solidFill>
                  <a:schemeClr val="tx2">
                    <a:lumMod val="75000"/>
                  </a:schemeClr>
                </a:solidFill>
                <a:effectLst/>
              </a:rPr>
              <a:t>bugün</a:t>
            </a:r>
            <a:r>
              <a:rPr lang="en-GB" sz="1300" b="1" i="0" dirty="0">
                <a:solidFill>
                  <a:schemeClr val="tx2">
                    <a:lumMod val="75000"/>
                  </a:schemeClr>
                </a:solidFill>
                <a:effectLst/>
              </a:rPr>
              <a:t> de </a:t>
            </a:r>
            <a:r>
              <a:rPr lang="en-GB" sz="1300" b="1" i="0" dirty="0" err="1">
                <a:solidFill>
                  <a:schemeClr val="tx2">
                    <a:lumMod val="75000"/>
                  </a:schemeClr>
                </a:solidFill>
                <a:effectLst/>
              </a:rPr>
              <a:t>yerine</a:t>
            </a:r>
            <a:r>
              <a:rPr lang="en-GB" sz="1300" b="1" i="0" dirty="0">
                <a:solidFill>
                  <a:schemeClr val="tx2">
                    <a:lumMod val="75000"/>
                  </a:schemeClr>
                </a:solidFill>
                <a:effectLst/>
              </a:rPr>
              <a:t> </a:t>
            </a:r>
            <a:r>
              <a:rPr lang="en-GB" sz="1300" b="1" i="0" dirty="0" err="1">
                <a:solidFill>
                  <a:schemeClr val="tx2">
                    <a:lumMod val="75000"/>
                  </a:schemeClr>
                </a:solidFill>
                <a:effectLst/>
              </a:rPr>
              <a:t>getirmeye</a:t>
            </a:r>
            <a:r>
              <a:rPr lang="en-GB" sz="1300" b="1" i="0" dirty="0">
                <a:solidFill>
                  <a:schemeClr val="tx2">
                    <a:lumMod val="75000"/>
                  </a:schemeClr>
                </a:solidFill>
                <a:effectLst/>
              </a:rPr>
              <a:t> </a:t>
            </a:r>
            <a:r>
              <a:rPr lang="en-GB" sz="1300" b="1" i="0" dirty="0" err="1">
                <a:solidFill>
                  <a:schemeClr val="tx2">
                    <a:lumMod val="75000"/>
                  </a:schemeClr>
                </a:solidFill>
                <a:effectLst/>
              </a:rPr>
              <a:t>devam</a:t>
            </a:r>
            <a:r>
              <a:rPr lang="en-GB" sz="1300" b="1" i="0" dirty="0">
                <a:solidFill>
                  <a:schemeClr val="tx2">
                    <a:lumMod val="75000"/>
                  </a:schemeClr>
                </a:solidFill>
                <a:effectLst/>
              </a:rPr>
              <a:t> </a:t>
            </a:r>
            <a:r>
              <a:rPr lang="en-GB" sz="1300" b="1" i="0" dirty="0" err="1">
                <a:solidFill>
                  <a:schemeClr val="tx2">
                    <a:lumMod val="75000"/>
                  </a:schemeClr>
                </a:solidFill>
                <a:effectLst/>
              </a:rPr>
              <a:t>etmektedir</a:t>
            </a:r>
            <a:r>
              <a:rPr lang="en-GB" sz="1300" b="1" i="0" dirty="0">
                <a:solidFill>
                  <a:schemeClr val="tx2">
                    <a:lumMod val="75000"/>
                  </a:schemeClr>
                </a:solidFill>
                <a:effectLst/>
              </a:rPr>
              <a:t>.</a:t>
            </a:r>
          </a:p>
          <a:p>
            <a:pPr algn="l"/>
            <a:r>
              <a:rPr lang="en-GB" sz="1300" b="1" i="0" dirty="0">
                <a:solidFill>
                  <a:schemeClr val="tx2">
                    <a:lumMod val="75000"/>
                  </a:schemeClr>
                </a:solidFill>
                <a:effectLst/>
              </a:rPr>
              <a:t>%100 </a:t>
            </a:r>
            <a:r>
              <a:rPr lang="en-GB" sz="1300" b="1" i="0" dirty="0" err="1">
                <a:solidFill>
                  <a:schemeClr val="tx2">
                    <a:lumMod val="75000"/>
                  </a:schemeClr>
                </a:solidFill>
                <a:effectLst/>
              </a:rPr>
              <a:t>Yerli</a:t>
            </a:r>
            <a:r>
              <a:rPr lang="en-GB" sz="1300" b="1" i="0" dirty="0">
                <a:solidFill>
                  <a:schemeClr val="tx2">
                    <a:lumMod val="75000"/>
                  </a:schemeClr>
                </a:solidFill>
                <a:effectLst/>
              </a:rPr>
              <a:t> </a:t>
            </a:r>
            <a:r>
              <a:rPr lang="en-GB" sz="1300" b="1" i="0" dirty="0" err="1">
                <a:solidFill>
                  <a:schemeClr val="tx2">
                    <a:lumMod val="75000"/>
                  </a:schemeClr>
                </a:solidFill>
                <a:effectLst/>
              </a:rPr>
              <a:t>ve</a:t>
            </a:r>
            <a:r>
              <a:rPr lang="en-GB" sz="1300" b="1" i="0" dirty="0">
                <a:solidFill>
                  <a:schemeClr val="tx2">
                    <a:lumMod val="75000"/>
                  </a:schemeClr>
                </a:solidFill>
                <a:effectLst/>
              </a:rPr>
              <a:t> KVKK </a:t>
            </a:r>
            <a:r>
              <a:rPr lang="en-GB" sz="1300" b="1" i="0" dirty="0" err="1">
                <a:solidFill>
                  <a:schemeClr val="tx2">
                    <a:lumMod val="75000"/>
                  </a:schemeClr>
                </a:solidFill>
                <a:effectLst/>
              </a:rPr>
              <a:t>Uyumlu</a:t>
            </a:r>
            <a:r>
              <a:rPr lang="en-GB" sz="1300" b="1" i="0" dirty="0">
                <a:solidFill>
                  <a:schemeClr val="tx2">
                    <a:lumMod val="75000"/>
                  </a:schemeClr>
                </a:solidFill>
                <a:effectLst/>
              </a:rPr>
              <a:t> E-Posta </a:t>
            </a:r>
            <a:r>
              <a:rPr lang="en-GB" sz="1300" b="1" i="0" dirty="0" err="1">
                <a:solidFill>
                  <a:schemeClr val="tx2">
                    <a:lumMod val="75000"/>
                  </a:schemeClr>
                </a:solidFill>
                <a:effectLst/>
              </a:rPr>
              <a:t>ServİSİDİR</a:t>
            </a:r>
            <a:r>
              <a:rPr lang="en-GB" sz="1300" b="1" i="0" dirty="0">
                <a:solidFill>
                  <a:schemeClr val="tx2">
                    <a:lumMod val="75000"/>
                  </a:schemeClr>
                </a:solidFill>
                <a:effectLst/>
              </a:rPr>
              <a:t>.</a:t>
            </a:r>
          </a:p>
          <a:p>
            <a:endParaRPr lang="en-GB" sz="1300" b="1" dirty="0"/>
          </a:p>
        </p:txBody>
      </p:sp>
      <p:pic>
        <p:nvPicPr>
          <p:cNvPr id="7" name="Picture 6">
            <a:extLst>
              <a:ext uri="{FF2B5EF4-FFF2-40B4-BE49-F238E27FC236}">
                <a16:creationId xmlns:a16="http://schemas.microsoft.com/office/drawing/2014/main" id="{6DF417C4-B73C-42D1-AF0E-7C33B0F8547E}"/>
              </a:ext>
            </a:extLst>
          </p:cNvPr>
          <p:cNvPicPr>
            <a:picLocks noChangeAspect="1"/>
          </p:cNvPicPr>
          <p:nvPr/>
        </p:nvPicPr>
        <p:blipFill>
          <a:blip r:embed="rId2"/>
          <a:stretch>
            <a:fillRect/>
          </a:stretch>
        </p:blipFill>
        <p:spPr>
          <a:xfrm>
            <a:off x="2352674" y="365706"/>
            <a:ext cx="1386960" cy="624894"/>
          </a:xfrm>
          <a:prstGeom prst="rect">
            <a:avLst/>
          </a:prstGeom>
        </p:spPr>
      </p:pic>
      <p:pic>
        <p:nvPicPr>
          <p:cNvPr id="9" name="Picture 8">
            <a:extLst>
              <a:ext uri="{FF2B5EF4-FFF2-40B4-BE49-F238E27FC236}">
                <a16:creationId xmlns:a16="http://schemas.microsoft.com/office/drawing/2014/main" id="{2BDEC427-07C2-42C2-BA3F-6D8FA9883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6473" y="3803970"/>
            <a:ext cx="4748800" cy="2968672"/>
          </a:xfrm>
          <a:prstGeom prst="rect">
            <a:avLst/>
          </a:prstGeom>
        </p:spPr>
      </p:pic>
      <p:pic>
        <p:nvPicPr>
          <p:cNvPr id="16" name="Picture 15">
            <a:extLst>
              <a:ext uri="{FF2B5EF4-FFF2-40B4-BE49-F238E27FC236}">
                <a16:creationId xmlns:a16="http://schemas.microsoft.com/office/drawing/2014/main" id="{C4FF87DF-1D20-4EE3-B695-6C414ECD55F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1849" y="3803969"/>
            <a:ext cx="4276725" cy="2834955"/>
          </a:xfrm>
          <a:prstGeom prst="rect">
            <a:avLst/>
          </a:prstGeom>
          <a:noFill/>
          <a:ln>
            <a:noFill/>
          </a:ln>
        </p:spPr>
      </p:pic>
    </p:spTree>
    <p:extLst>
      <p:ext uri="{BB962C8B-B14F-4D97-AF65-F5344CB8AC3E}">
        <p14:creationId xmlns:p14="http://schemas.microsoft.com/office/powerpoint/2010/main" val="110037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7F83-C5CB-4296-B028-F8D3D9896EE7}"/>
              </a:ext>
            </a:extLst>
          </p:cNvPr>
          <p:cNvSpPr>
            <a:spLocks noGrp="1"/>
          </p:cNvSpPr>
          <p:nvPr>
            <p:ph type="title"/>
          </p:nvPr>
        </p:nvSpPr>
        <p:spPr>
          <a:xfrm>
            <a:off x="1074182" y="193348"/>
            <a:ext cx="3565060" cy="1477961"/>
          </a:xfrm>
        </p:spPr>
        <p:txBody>
          <a:bodyPr/>
          <a:lstStyle/>
          <a:p>
            <a:r>
              <a:rPr lang="en-GB" dirty="0"/>
              <a:t>ÇÖZÜMLERİMİZ</a:t>
            </a:r>
          </a:p>
        </p:txBody>
      </p:sp>
      <p:sp>
        <p:nvSpPr>
          <p:cNvPr id="3" name="Text Placeholder 2">
            <a:extLst>
              <a:ext uri="{FF2B5EF4-FFF2-40B4-BE49-F238E27FC236}">
                <a16:creationId xmlns:a16="http://schemas.microsoft.com/office/drawing/2014/main" id="{4CC731AD-1895-41AC-A767-97AD52F25289}"/>
              </a:ext>
            </a:extLst>
          </p:cNvPr>
          <p:cNvSpPr>
            <a:spLocks noGrp="1"/>
          </p:cNvSpPr>
          <p:nvPr>
            <p:ph type="body" idx="1"/>
          </p:nvPr>
        </p:nvSpPr>
        <p:spPr>
          <a:xfrm>
            <a:off x="1074182" y="1156632"/>
            <a:ext cx="2889022" cy="823912"/>
          </a:xfrm>
        </p:spPr>
        <p:txBody>
          <a:bodyPr/>
          <a:lstStyle/>
          <a:p>
            <a:r>
              <a:rPr lang="en-GB" dirty="0">
                <a:solidFill>
                  <a:schemeClr val="bg2"/>
                </a:solidFill>
              </a:rPr>
              <a:t>DİJİTAL DÖNÜŞÜM</a:t>
            </a:r>
          </a:p>
        </p:txBody>
      </p:sp>
      <p:sp>
        <p:nvSpPr>
          <p:cNvPr id="4" name="Content Placeholder 3">
            <a:extLst>
              <a:ext uri="{FF2B5EF4-FFF2-40B4-BE49-F238E27FC236}">
                <a16:creationId xmlns:a16="http://schemas.microsoft.com/office/drawing/2014/main" id="{037ECBF3-16BA-47C1-94CB-0E1D06D12D35}"/>
              </a:ext>
            </a:extLst>
          </p:cNvPr>
          <p:cNvSpPr>
            <a:spLocks noGrp="1"/>
          </p:cNvSpPr>
          <p:nvPr>
            <p:ph sz="half" idx="2"/>
          </p:nvPr>
        </p:nvSpPr>
        <p:spPr>
          <a:xfrm>
            <a:off x="875658" y="2231134"/>
            <a:ext cx="3087546" cy="2717801"/>
          </a:xfrm>
        </p:spPr>
        <p:txBody>
          <a:bodyPr>
            <a:noAutofit/>
          </a:bodyPr>
          <a:lstStyle/>
          <a:p>
            <a:r>
              <a:rPr lang="en-GB" sz="1800" dirty="0">
                <a:effectLst/>
                <a:latin typeface="Tw Cen MT" panose="020B0602020104020603" pitchFamily="34" charset="0"/>
                <a:ea typeface="Times New Roman" panose="02020603050405020304" pitchFamily="18" charset="0"/>
              </a:rPr>
              <a:t>ERP/</a:t>
            </a:r>
            <a:r>
              <a:rPr lang="en-GB" sz="1800" dirty="0" err="1">
                <a:latin typeface="Tw Cen MT" panose="020B0602020104020603" pitchFamily="34" charset="0"/>
                <a:ea typeface="Times New Roman" panose="02020603050405020304" pitchFamily="18" charset="0"/>
              </a:rPr>
              <a:t>İş</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Süreç</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Yönetim</a:t>
            </a:r>
            <a:endParaRPr lang="en-GB" sz="1800" dirty="0">
              <a:effectLst/>
              <a:latin typeface="Tw Cen MT" panose="020B0602020104020603" pitchFamily="34" charset="0"/>
              <a:ea typeface="Times New Roman" panose="02020603050405020304" pitchFamily="18" charset="0"/>
            </a:endParaRPr>
          </a:p>
          <a:p>
            <a:r>
              <a:rPr lang="en-GB" sz="1800" dirty="0">
                <a:effectLst/>
                <a:latin typeface="Tw Cen MT" panose="020B0602020104020603" pitchFamily="34" charset="0"/>
                <a:ea typeface="Times New Roman" panose="02020603050405020304" pitchFamily="18" charset="0"/>
              </a:rPr>
              <a:t>Big Data </a:t>
            </a:r>
            <a:r>
              <a:rPr lang="en-GB" sz="1800" dirty="0" err="1">
                <a:effectLst/>
                <a:latin typeface="Tw Cen MT" panose="020B0602020104020603" pitchFamily="34" charset="0"/>
                <a:ea typeface="Times New Roman" panose="02020603050405020304" pitchFamily="18" charset="0"/>
              </a:rPr>
              <a:t>Analitik</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ve</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Makina</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Öğrenmesi</a:t>
            </a:r>
            <a:endParaRPr lang="en-GB" sz="1800" dirty="0">
              <a:latin typeface="Tw Cen MT" panose="020B0602020104020603" pitchFamily="34" charset="0"/>
              <a:ea typeface="Times New Roman" panose="02020603050405020304" pitchFamily="18" charset="0"/>
            </a:endParaRPr>
          </a:p>
          <a:p>
            <a:r>
              <a:rPr lang="en-GB" sz="1800" dirty="0">
                <a:effectLst/>
                <a:latin typeface="Tw Cen MT" panose="020B0602020104020603" pitchFamily="34" charset="0"/>
                <a:ea typeface="Times New Roman" panose="02020603050405020304" pitchFamily="18" charset="0"/>
              </a:rPr>
              <a:t>Veri </a:t>
            </a:r>
            <a:r>
              <a:rPr lang="en-GB" sz="1800" dirty="0" err="1">
                <a:effectLst/>
                <a:latin typeface="Tw Cen MT" panose="020B0602020104020603" pitchFamily="34" charset="0"/>
                <a:ea typeface="Times New Roman" panose="02020603050405020304" pitchFamily="18" charset="0"/>
              </a:rPr>
              <a:t>Göçü</a:t>
            </a:r>
            <a:endParaRPr lang="en-GB" sz="1800" dirty="0">
              <a:latin typeface="Tw Cen MT" panose="020B0602020104020603" pitchFamily="34" charset="0"/>
              <a:ea typeface="Times New Roman" panose="02020603050405020304" pitchFamily="18" charset="0"/>
            </a:endParaRPr>
          </a:p>
          <a:p>
            <a:r>
              <a:rPr lang="en-GB" sz="1800" dirty="0" err="1">
                <a:effectLst/>
                <a:latin typeface="Tw Cen MT" panose="020B0602020104020603" pitchFamily="34" charset="0"/>
                <a:ea typeface="Times New Roman" panose="02020603050405020304" pitchFamily="18" charset="0"/>
              </a:rPr>
              <a:t>Açık</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Kaynak</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Kodlu</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Sistem</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Entegrasyon</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ve</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servis-eğitim</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paketleri</a:t>
            </a:r>
            <a:endParaRPr lang="en-GB" sz="1800" dirty="0">
              <a:latin typeface="Tw Cen MT" panose="020B0602020104020603" pitchFamily="34" charset="0"/>
              <a:ea typeface="Times New Roman" panose="02020603050405020304" pitchFamily="18" charset="0"/>
            </a:endParaRPr>
          </a:p>
          <a:p>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İş</a:t>
            </a:r>
            <a:r>
              <a:rPr lang="en-GB" sz="1800" dirty="0">
                <a:effectLst/>
                <a:latin typeface="Tw Cen MT" panose="020B0602020104020603" pitchFamily="34" charset="0"/>
                <a:ea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rPr>
              <a:t>Zekası</a:t>
            </a:r>
            <a:endParaRPr lang="en-GB" sz="1800" dirty="0">
              <a:effectLst/>
              <a:latin typeface="Tw Cen MT" panose="020B0602020104020603" pitchFamily="34" charset="0"/>
              <a:ea typeface="Times New Roman" panose="02020603050405020304" pitchFamily="18" charset="0"/>
            </a:endParaRPr>
          </a:p>
          <a:p>
            <a:r>
              <a:rPr lang="en-GB" sz="1800" dirty="0">
                <a:latin typeface="Tw Cen MT" panose="020B0602020104020603" pitchFamily="34" charset="0"/>
              </a:rPr>
              <a:t>Sanayi </a:t>
            </a:r>
            <a:r>
              <a:rPr lang="en-GB" sz="1800" dirty="0" err="1">
                <a:latin typeface="Tw Cen MT" panose="020B0602020104020603" pitchFamily="34" charset="0"/>
              </a:rPr>
              <a:t>Dijital</a:t>
            </a:r>
            <a:r>
              <a:rPr lang="en-GB" sz="1800" dirty="0">
                <a:latin typeface="Tw Cen MT" panose="020B0602020104020603" pitchFamily="34" charset="0"/>
              </a:rPr>
              <a:t> </a:t>
            </a:r>
            <a:r>
              <a:rPr lang="en-GB" sz="1800" dirty="0" err="1">
                <a:latin typeface="Tw Cen MT" panose="020B0602020104020603" pitchFamily="34" charset="0"/>
              </a:rPr>
              <a:t>Olgunluk</a:t>
            </a:r>
            <a:r>
              <a:rPr lang="en-GB" sz="1800" dirty="0">
                <a:latin typeface="Tw Cen MT" panose="020B0602020104020603" pitchFamily="34" charset="0"/>
              </a:rPr>
              <a:t> </a:t>
            </a:r>
            <a:r>
              <a:rPr lang="en-GB" sz="1800" dirty="0" err="1">
                <a:latin typeface="Tw Cen MT" panose="020B0602020104020603" pitchFamily="34" charset="0"/>
              </a:rPr>
              <a:t>Testi</a:t>
            </a:r>
            <a:endParaRPr lang="en-GB" sz="1800" dirty="0">
              <a:latin typeface="Tw Cen MT" panose="020B0602020104020603" pitchFamily="34" charset="0"/>
            </a:endParaRPr>
          </a:p>
          <a:p>
            <a:pPr marL="0" indent="0">
              <a:buNone/>
            </a:pPr>
            <a:endParaRPr lang="en-GB" sz="1800" dirty="0">
              <a:latin typeface="Tw Cen MT" panose="020B0602020104020603" pitchFamily="34" charset="0"/>
            </a:endParaRPr>
          </a:p>
        </p:txBody>
      </p:sp>
      <p:sp>
        <p:nvSpPr>
          <p:cNvPr id="5" name="Text Placeholder 4">
            <a:extLst>
              <a:ext uri="{FF2B5EF4-FFF2-40B4-BE49-F238E27FC236}">
                <a16:creationId xmlns:a16="http://schemas.microsoft.com/office/drawing/2014/main" id="{0D49F8A8-EB4E-4420-8BFB-279487163A68}"/>
              </a:ext>
            </a:extLst>
          </p:cNvPr>
          <p:cNvSpPr>
            <a:spLocks noGrp="1"/>
          </p:cNvSpPr>
          <p:nvPr>
            <p:ph type="body" sz="quarter" idx="3"/>
          </p:nvPr>
        </p:nvSpPr>
        <p:spPr>
          <a:xfrm>
            <a:off x="4494766" y="1156632"/>
            <a:ext cx="2338985" cy="823912"/>
          </a:xfrm>
        </p:spPr>
        <p:txBody>
          <a:bodyPr/>
          <a:lstStyle/>
          <a:p>
            <a:pPr algn="ctr"/>
            <a:r>
              <a:rPr lang="en-GB" dirty="0">
                <a:solidFill>
                  <a:schemeClr val="bg2"/>
                </a:solidFill>
              </a:rPr>
              <a:t>GÜVENLİK</a:t>
            </a:r>
          </a:p>
        </p:txBody>
      </p:sp>
      <p:sp>
        <p:nvSpPr>
          <p:cNvPr id="6" name="Content Placeholder 5">
            <a:extLst>
              <a:ext uri="{FF2B5EF4-FFF2-40B4-BE49-F238E27FC236}">
                <a16:creationId xmlns:a16="http://schemas.microsoft.com/office/drawing/2014/main" id="{3C38BC0E-96C3-40AE-A924-5CF22767F203}"/>
              </a:ext>
            </a:extLst>
          </p:cNvPr>
          <p:cNvSpPr>
            <a:spLocks noGrp="1"/>
          </p:cNvSpPr>
          <p:nvPr>
            <p:ph sz="quarter" idx="4"/>
          </p:nvPr>
        </p:nvSpPr>
        <p:spPr>
          <a:xfrm>
            <a:off x="3566511" y="2241520"/>
            <a:ext cx="4754982" cy="3237759"/>
          </a:xfrm>
        </p:spPr>
        <p:txBody>
          <a:bodyPr vert="horz" lIns="91440" tIns="45720" rIns="91440" bIns="45720" rtlCol="0">
            <a:normAutofit fontScale="92500" lnSpcReduction="20000"/>
          </a:bodyPr>
          <a:lstStyle/>
          <a:p>
            <a:pPr lvl="1"/>
            <a:r>
              <a:rPr lang="en-GB" sz="1800" dirty="0" err="1"/>
              <a:t>Kişisel</a:t>
            </a:r>
            <a:r>
              <a:rPr lang="en-GB" sz="1800" dirty="0"/>
              <a:t> </a:t>
            </a:r>
            <a:r>
              <a:rPr lang="en-GB" sz="1800" dirty="0" err="1"/>
              <a:t>Verilerin</a:t>
            </a:r>
            <a:r>
              <a:rPr lang="en-GB" sz="1800" dirty="0"/>
              <a:t> </a:t>
            </a:r>
            <a:r>
              <a:rPr lang="en-GB" sz="1800" dirty="0" err="1"/>
              <a:t>Korunması</a:t>
            </a:r>
            <a:r>
              <a:rPr lang="en-GB" sz="1800" dirty="0"/>
              <a:t> </a:t>
            </a:r>
            <a:r>
              <a:rPr lang="en-GB" sz="1800" dirty="0" err="1"/>
              <a:t>Otomasyon</a:t>
            </a:r>
            <a:r>
              <a:rPr lang="en-GB" sz="1800" dirty="0"/>
              <a:t> </a:t>
            </a:r>
            <a:r>
              <a:rPr lang="en-GB" sz="1800" dirty="0" err="1"/>
              <a:t>ve</a:t>
            </a:r>
            <a:r>
              <a:rPr lang="en-GB" sz="1800" dirty="0"/>
              <a:t> </a:t>
            </a:r>
            <a:r>
              <a:rPr lang="en-GB" sz="1800" dirty="0" err="1"/>
              <a:t>Danışmanlık</a:t>
            </a:r>
            <a:endParaRPr lang="en-GB" sz="1800" dirty="0"/>
          </a:p>
          <a:p>
            <a:pPr lvl="1"/>
            <a:r>
              <a:rPr lang="en-GB" sz="1800" dirty="0" err="1"/>
              <a:t>Siber</a:t>
            </a:r>
            <a:r>
              <a:rPr lang="en-GB" sz="1800" dirty="0"/>
              <a:t> </a:t>
            </a:r>
            <a:r>
              <a:rPr lang="en-GB" sz="1800" dirty="0" err="1"/>
              <a:t>Güvenlik</a:t>
            </a:r>
            <a:r>
              <a:rPr lang="en-GB" sz="1800" dirty="0"/>
              <a:t>/</a:t>
            </a:r>
            <a:r>
              <a:rPr lang="en-GB" sz="1800" dirty="0" err="1"/>
              <a:t>Penetrasyon</a:t>
            </a:r>
            <a:r>
              <a:rPr lang="en-GB" sz="1800" dirty="0"/>
              <a:t> </a:t>
            </a:r>
            <a:r>
              <a:rPr lang="en-GB" sz="1800" dirty="0" err="1"/>
              <a:t>Testleri</a:t>
            </a:r>
            <a:endParaRPr lang="en-GB" sz="1800" dirty="0"/>
          </a:p>
          <a:p>
            <a:pPr lvl="1"/>
            <a:r>
              <a:rPr lang="en-GB" sz="1800" dirty="0" err="1"/>
              <a:t>Güvenli</a:t>
            </a:r>
            <a:r>
              <a:rPr lang="en-GB" sz="1800" dirty="0"/>
              <a:t> </a:t>
            </a:r>
            <a:r>
              <a:rPr lang="en-GB" sz="1800" dirty="0" err="1"/>
              <a:t>Dosya</a:t>
            </a:r>
            <a:r>
              <a:rPr lang="en-GB" sz="1800" dirty="0"/>
              <a:t> </a:t>
            </a:r>
            <a:r>
              <a:rPr lang="en-GB" sz="1800" dirty="0" err="1"/>
              <a:t>Paylaşımı</a:t>
            </a:r>
            <a:r>
              <a:rPr lang="en-GB" sz="1800" dirty="0"/>
              <a:t> </a:t>
            </a:r>
          </a:p>
          <a:p>
            <a:pPr lvl="1"/>
            <a:r>
              <a:rPr lang="en-GB" sz="1800" dirty="0" err="1"/>
              <a:t>Şifre</a:t>
            </a:r>
            <a:r>
              <a:rPr lang="en-GB" sz="1800" dirty="0"/>
              <a:t> </a:t>
            </a:r>
            <a:r>
              <a:rPr lang="en-GB" sz="1800" dirty="0" err="1"/>
              <a:t>Yönetimi</a:t>
            </a:r>
            <a:endParaRPr lang="en-GB" sz="1800" dirty="0"/>
          </a:p>
          <a:p>
            <a:pPr lvl="1"/>
            <a:r>
              <a:rPr lang="en-GB" sz="1800" dirty="0"/>
              <a:t>Veri </a:t>
            </a:r>
            <a:r>
              <a:rPr lang="en-GB" sz="1800" dirty="0" err="1"/>
              <a:t>Kaybı</a:t>
            </a:r>
            <a:r>
              <a:rPr lang="en-GB" sz="1800" dirty="0"/>
              <a:t> </a:t>
            </a:r>
            <a:r>
              <a:rPr lang="en-GB" sz="1800" dirty="0" err="1"/>
              <a:t>Önleme</a:t>
            </a:r>
            <a:r>
              <a:rPr lang="en-GB" sz="1800" dirty="0"/>
              <a:t> (DLP)</a:t>
            </a:r>
          </a:p>
          <a:p>
            <a:pPr lvl="1"/>
            <a:r>
              <a:rPr lang="en-GB" sz="1800" dirty="0" err="1"/>
              <a:t>Ayrıcalıklı</a:t>
            </a:r>
            <a:r>
              <a:rPr lang="en-GB" sz="1800" dirty="0"/>
              <a:t> </a:t>
            </a:r>
            <a:r>
              <a:rPr lang="en-GB" sz="1800" dirty="0" err="1"/>
              <a:t>Erişim</a:t>
            </a:r>
            <a:r>
              <a:rPr lang="en-GB" sz="1800" dirty="0"/>
              <a:t> </a:t>
            </a:r>
            <a:r>
              <a:rPr lang="en-GB" sz="1800" dirty="0" err="1"/>
              <a:t>Yönetimi</a:t>
            </a:r>
            <a:r>
              <a:rPr lang="en-GB" sz="1800" dirty="0"/>
              <a:t> (PAM)</a:t>
            </a:r>
          </a:p>
          <a:p>
            <a:pPr lvl="1"/>
            <a:r>
              <a:rPr lang="en-GB" sz="1800" dirty="0" err="1"/>
              <a:t>Gerçek</a:t>
            </a:r>
            <a:r>
              <a:rPr lang="en-GB" sz="1800" dirty="0"/>
              <a:t> </a:t>
            </a:r>
            <a:r>
              <a:rPr lang="en-GB" sz="1800" dirty="0" err="1"/>
              <a:t>zamanlı</a:t>
            </a:r>
            <a:r>
              <a:rPr lang="en-GB" sz="1800" dirty="0"/>
              <a:t> </a:t>
            </a:r>
            <a:r>
              <a:rPr lang="en-GB" sz="1800" dirty="0" err="1"/>
              <a:t>konum</a:t>
            </a:r>
            <a:r>
              <a:rPr lang="en-GB" sz="1800" dirty="0"/>
              <a:t> </a:t>
            </a:r>
            <a:r>
              <a:rPr lang="en-GB" sz="1800" dirty="0" err="1"/>
              <a:t>takip</a:t>
            </a:r>
            <a:r>
              <a:rPr lang="en-GB" sz="1800" dirty="0"/>
              <a:t> </a:t>
            </a:r>
            <a:r>
              <a:rPr lang="en-GB" sz="1800" dirty="0" err="1"/>
              <a:t>sistemleri</a:t>
            </a:r>
            <a:r>
              <a:rPr lang="en-GB" sz="1800" dirty="0"/>
              <a:t> </a:t>
            </a:r>
            <a:r>
              <a:rPr lang="en-GB" sz="1800" dirty="0" err="1"/>
              <a:t>çözümleri</a:t>
            </a:r>
            <a:r>
              <a:rPr lang="en-GB" sz="1800" dirty="0"/>
              <a:t> (</a:t>
            </a:r>
            <a:r>
              <a:rPr lang="en-GB" sz="1800" dirty="0" err="1"/>
              <a:t>personel</a:t>
            </a:r>
            <a:r>
              <a:rPr lang="en-GB" sz="1800" dirty="0"/>
              <a:t>, </a:t>
            </a:r>
            <a:r>
              <a:rPr lang="en-GB" sz="1800" dirty="0" err="1"/>
              <a:t>ekipman</a:t>
            </a:r>
            <a:r>
              <a:rPr lang="en-GB" sz="1800" dirty="0"/>
              <a:t>, </a:t>
            </a:r>
            <a:r>
              <a:rPr lang="en-GB" sz="1800" dirty="0" err="1"/>
              <a:t>varlık,mühimmat</a:t>
            </a:r>
            <a:r>
              <a:rPr lang="en-GB" sz="1800" dirty="0"/>
              <a:t> </a:t>
            </a:r>
            <a:r>
              <a:rPr lang="en-GB" sz="1800" dirty="0" err="1"/>
              <a:t>takibi</a:t>
            </a:r>
            <a:r>
              <a:rPr lang="en-GB" sz="1800" dirty="0"/>
              <a:t> vb.)</a:t>
            </a:r>
          </a:p>
          <a:p>
            <a:endParaRPr lang="en-GB" sz="1800" dirty="0">
              <a:latin typeface="Tw Cen MT" panose="020B0602020104020603" pitchFamily="34" charset="0"/>
            </a:endParaRPr>
          </a:p>
        </p:txBody>
      </p:sp>
      <p:sp>
        <p:nvSpPr>
          <p:cNvPr id="8" name="Text Placeholder 4">
            <a:extLst>
              <a:ext uri="{FF2B5EF4-FFF2-40B4-BE49-F238E27FC236}">
                <a16:creationId xmlns:a16="http://schemas.microsoft.com/office/drawing/2014/main" id="{F3589B37-9952-4E17-A899-7A9C918C0E7B}"/>
              </a:ext>
            </a:extLst>
          </p:cNvPr>
          <p:cNvSpPr txBox="1">
            <a:spLocks/>
          </p:cNvSpPr>
          <p:nvPr/>
        </p:nvSpPr>
        <p:spPr>
          <a:xfrm>
            <a:off x="7924800" y="1287120"/>
            <a:ext cx="31898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chemeClr val="bg2"/>
                </a:solidFill>
              </a:rPr>
              <a:t>VERİ YÖNETİMİ VE ETİKETLEME</a:t>
            </a:r>
          </a:p>
        </p:txBody>
      </p:sp>
      <p:sp>
        <p:nvSpPr>
          <p:cNvPr id="9" name="Content Placeholder 5">
            <a:extLst>
              <a:ext uri="{FF2B5EF4-FFF2-40B4-BE49-F238E27FC236}">
                <a16:creationId xmlns:a16="http://schemas.microsoft.com/office/drawing/2014/main" id="{26A622E8-A4CB-48A3-9E8A-0296235F4321}"/>
              </a:ext>
            </a:extLst>
          </p:cNvPr>
          <p:cNvSpPr txBox="1">
            <a:spLocks/>
          </p:cNvSpPr>
          <p:nvPr/>
        </p:nvSpPr>
        <p:spPr>
          <a:xfrm>
            <a:off x="8027094" y="1980544"/>
            <a:ext cx="3087546" cy="2717801"/>
          </a:xfrm>
          <a:prstGeom prst="rect">
            <a:avLst/>
          </a:prstGeom>
        </p:spPr>
        <p:txBody>
          <a:bodyPr vert="horz" lIns="91440" tIns="45720" rIns="91440" bIns="45720" rtlCol="0">
            <a:normAutofit/>
          </a:bodyPr>
          <a:lstStyle>
            <a:lvl1pPr marL="228600" indent="-228600" defTabSz="914400">
              <a:lnSpc>
                <a:spcPct val="120000"/>
              </a:lnSpc>
              <a:spcBef>
                <a:spcPts val="1000"/>
              </a:spcBef>
              <a:buSzPct val="125000"/>
              <a:buFont typeface="Arial" panose="020B0604020202020204" pitchFamily="34" charset="0"/>
              <a:buChar char="•"/>
              <a:defRPr>
                <a:latin typeface="Tw Cen MT" panose="020B0602020104020603" pitchFamily="34" charset="0"/>
              </a:defRPr>
            </a:lvl1pPr>
            <a:lvl2pPr marL="685800" lvl="1"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endParaRPr lang="en-GB" dirty="0">
              <a:latin typeface="+mn-lt"/>
            </a:endParaRPr>
          </a:p>
          <a:p>
            <a:pPr lvl="1"/>
            <a:r>
              <a:rPr lang="en-GB" sz="1800" dirty="0"/>
              <a:t>Veri </a:t>
            </a:r>
            <a:r>
              <a:rPr lang="en-GB" sz="1800" dirty="0" err="1"/>
              <a:t>Keşfi</a:t>
            </a:r>
            <a:endParaRPr lang="en-GB" sz="1800" dirty="0"/>
          </a:p>
          <a:p>
            <a:pPr lvl="1"/>
            <a:r>
              <a:rPr lang="en-GB" sz="1800" dirty="0"/>
              <a:t>Veri </a:t>
            </a:r>
            <a:r>
              <a:rPr lang="en-GB" sz="1800" dirty="0" err="1"/>
              <a:t>Sınıflandırması</a:t>
            </a:r>
            <a:endParaRPr lang="en-GB" sz="1800" dirty="0"/>
          </a:p>
          <a:p>
            <a:pPr lvl="1"/>
            <a:r>
              <a:rPr lang="en-GB" sz="1800" dirty="0"/>
              <a:t>Veri </a:t>
            </a:r>
            <a:r>
              <a:rPr lang="en-GB" sz="1800" dirty="0" err="1"/>
              <a:t>Etiketleme</a:t>
            </a:r>
            <a:endParaRPr lang="en-GB" sz="1800" dirty="0"/>
          </a:p>
          <a:p>
            <a:pPr lvl="1"/>
            <a:r>
              <a:rPr lang="en-GB" sz="1800" dirty="0" err="1"/>
              <a:t>Kaynak</a:t>
            </a:r>
            <a:r>
              <a:rPr lang="en-GB" sz="1800" dirty="0"/>
              <a:t> </a:t>
            </a:r>
            <a:r>
              <a:rPr lang="en-GB" sz="1800" dirty="0" err="1"/>
              <a:t>Bağımsız</a:t>
            </a:r>
            <a:r>
              <a:rPr lang="en-GB" sz="1800" dirty="0"/>
              <a:t> Veri </a:t>
            </a:r>
            <a:r>
              <a:rPr lang="en-GB" sz="1800" dirty="0" err="1"/>
              <a:t>Toplama-Düzenleme-Temizleme-Raporlama</a:t>
            </a:r>
            <a:r>
              <a:rPr lang="en-GB" sz="1800" dirty="0"/>
              <a:t> </a:t>
            </a:r>
          </a:p>
          <a:p>
            <a:endParaRPr lang="en-GB" dirty="0">
              <a:latin typeface="+mn-lt"/>
            </a:endParaRPr>
          </a:p>
        </p:txBody>
      </p:sp>
    </p:spTree>
    <p:extLst>
      <p:ext uri="{BB962C8B-B14F-4D97-AF65-F5344CB8AC3E}">
        <p14:creationId xmlns:p14="http://schemas.microsoft.com/office/powerpoint/2010/main" val="140697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D692-E478-477C-906E-27B3DDFD6E01}"/>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CA0427BE-B8EE-410E-B357-B4C5D84FF940}"/>
              </a:ext>
            </a:extLst>
          </p:cNvPr>
          <p:cNvSpPr>
            <a:spLocks noGrp="1"/>
          </p:cNvSpPr>
          <p:nvPr>
            <p:ph type="subTitle" idx="1"/>
          </p:nvPr>
        </p:nvSpPr>
        <p:spPr/>
        <p:txBody>
          <a:bodyPr/>
          <a:lstStyle/>
          <a:p>
            <a:endParaRPr lang="en-GB" dirty="0"/>
          </a:p>
        </p:txBody>
      </p:sp>
      <p:pic>
        <p:nvPicPr>
          <p:cNvPr id="6" name="Picture 5">
            <a:extLst>
              <a:ext uri="{FF2B5EF4-FFF2-40B4-BE49-F238E27FC236}">
                <a16:creationId xmlns:a16="http://schemas.microsoft.com/office/drawing/2014/main" id="{3346DD7A-4754-4BBD-BE6B-91BA6306CD3C}"/>
              </a:ext>
            </a:extLst>
          </p:cNvPr>
          <p:cNvPicPr>
            <a:picLocks noChangeAspect="1"/>
          </p:cNvPicPr>
          <p:nvPr/>
        </p:nvPicPr>
        <p:blipFill>
          <a:blip r:embed="rId2"/>
          <a:stretch>
            <a:fillRect/>
          </a:stretch>
        </p:blipFill>
        <p:spPr>
          <a:xfrm>
            <a:off x="739611" y="1239633"/>
            <a:ext cx="11065199" cy="2362405"/>
          </a:xfrm>
          <a:prstGeom prst="rect">
            <a:avLst/>
          </a:prstGeom>
        </p:spPr>
      </p:pic>
      <p:pic>
        <p:nvPicPr>
          <p:cNvPr id="8" name="Picture 7">
            <a:extLst>
              <a:ext uri="{FF2B5EF4-FFF2-40B4-BE49-F238E27FC236}">
                <a16:creationId xmlns:a16="http://schemas.microsoft.com/office/drawing/2014/main" id="{7AC11167-E0AD-41E0-95A4-4926BDB5673B}"/>
              </a:ext>
            </a:extLst>
          </p:cNvPr>
          <p:cNvPicPr>
            <a:picLocks noChangeAspect="1"/>
          </p:cNvPicPr>
          <p:nvPr/>
        </p:nvPicPr>
        <p:blipFill>
          <a:blip r:embed="rId3"/>
          <a:stretch>
            <a:fillRect/>
          </a:stretch>
        </p:blipFill>
        <p:spPr>
          <a:xfrm>
            <a:off x="2833687" y="4218377"/>
            <a:ext cx="7667625" cy="2585183"/>
          </a:xfrm>
          <a:prstGeom prst="rect">
            <a:avLst/>
          </a:prstGeom>
        </p:spPr>
      </p:pic>
      <p:pic>
        <p:nvPicPr>
          <p:cNvPr id="10" name="Picture 9">
            <a:extLst>
              <a:ext uri="{FF2B5EF4-FFF2-40B4-BE49-F238E27FC236}">
                <a16:creationId xmlns:a16="http://schemas.microsoft.com/office/drawing/2014/main" id="{C0A5F625-5051-421C-B8CC-5352FCC5EDA6}"/>
              </a:ext>
            </a:extLst>
          </p:cNvPr>
          <p:cNvPicPr>
            <a:picLocks noChangeAspect="1"/>
          </p:cNvPicPr>
          <p:nvPr/>
        </p:nvPicPr>
        <p:blipFill>
          <a:blip r:embed="rId4"/>
          <a:stretch>
            <a:fillRect/>
          </a:stretch>
        </p:blipFill>
        <p:spPr>
          <a:xfrm>
            <a:off x="5151031" y="378498"/>
            <a:ext cx="2042337" cy="861135"/>
          </a:xfrm>
          <a:prstGeom prst="rect">
            <a:avLst/>
          </a:prstGeom>
        </p:spPr>
      </p:pic>
      <p:pic>
        <p:nvPicPr>
          <p:cNvPr id="12" name="Picture 11">
            <a:extLst>
              <a:ext uri="{FF2B5EF4-FFF2-40B4-BE49-F238E27FC236}">
                <a16:creationId xmlns:a16="http://schemas.microsoft.com/office/drawing/2014/main" id="{C2860D24-47B8-47E9-B12D-DD7248119DA6}"/>
              </a:ext>
            </a:extLst>
          </p:cNvPr>
          <p:cNvPicPr>
            <a:picLocks noChangeAspect="1"/>
          </p:cNvPicPr>
          <p:nvPr/>
        </p:nvPicPr>
        <p:blipFill>
          <a:blip r:embed="rId5"/>
          <a:stretch>
            <a:fillRect/>
          </a:stretch>
        </p:blipFill>
        <p:spPr>
          <a:xfrm>
            <a:off x="5206279" y="3719308"/>
            <a:ext cx="1996613" cy="984298"/>
          </a:xfrm>
          <a:prstGeom prst="rect">
            <a:avLst/>
          </a:prstGeom>
        </p:spPr>
      </p:pic>
    </p:spTree>
    <p:extLst>
      <p:ext uri="{BB962C8B-B14F-4D97-AF65-F5344CB8AC3E}">
        <p14:creationId xmlns:p14="http://schemas.microsoft.com/office/powerpoint/2010/main" val="4254138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CE4D-269F-4E01-9F44-FCC97CE83BA2}"/>
              </a:ext>
            </a:extLst>
          </p:cNvPr>
          <p:cNvSpPr>
            <a:spLocks noGrp="1"/>
          </p:cNvSpPr>
          <p:nvPr>
            <p:ph type="ctrTitle"/>
          </p:nvPr>
        </p:nvSpPr>
        <p:spPr>
          <a:xfrm>
            <a:off x="1151705" y="159669"/>
            <a:ext cx="8791575" cy="439612"/>
          </a:xfrm>
        </p:spPr>
        <p:txBody>
          <a:bodyPr>
            <a:noAutofit/>
          </a:bodyPr>
          <a:lstStyle/>
          <a:p>
            <a:r>
              <a:rPr lang="en-GB" sz="2800" dirty="0"/>
              <a:t>SAVUNMA VE SINIR GÜVENLİĞİ ÇÖZÜMLERİMİZDEN</a:t>
            </a:r>
          </a:p>
        </p:txBody>
      </p:sp>
      <p:sp>
        <p:nvSpPr>
          <p:cNvPr id="3" name="Subtitle 2">
            <a:extLst>
              <a:ext uri="{FF2B5EF4-FFF2-40B4-BE49-F238E27FC236}">
                <a16:creationId xmlns:a16="http://schemas.microsoft.com/office/drawing/2014/main" id="{C0230E7D-E00D-4619-85AF-9ED443B08F36}"/>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4FE73629-E93A-46EE-8BCE-7E052C23D685}"/>
              </a:ext>
            </a:extLst>
          </p:cNvPr>
          <p:cNvPicPr>
            <a:picLocks noChangeAspect="1"/>
          </p:cNvPicPr>
          <p:nvPr/>
        </p:nvPicPr>
        <p:blipFill>
          <a:blip r:embed="rId2"/>
          <a:stretch>
            <a:fillRect/>
          </a:stretch>
        </p:blipFill>
        <p:spPr>
          <a:xfrm>
            <a:off x="0" y="599281"/>
            <a:ext cx="6711857" cy="3404920"/>
          </a:xfrm>
          <a:prstGeom prst="rect">
            <a:avLst/>
          </a:prstGeom>
        </p:spPr>
      </p:pic>
      <p:pic>
        <p:nvPicPr>
          <p:cNvPr id="3074" name="Picture 2" descr="droneshield">
            <a:extLst>
              <a:ext uri="{FF2B5EF4-FFF2-40B4-BE49-F238E27FC236}">
                <a16:creationId xmlns:a16="http://schemas.microsoft.com/office/drawing/2014/main" id="{B30B9FA9-8719-47F9-BE24-C65F4BD507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2663" y="599281"/>
            <a:ext cx="2833939" cy="2239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6423E7-4B0C-4FCB-A32E-55CEE9EBF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42" y="5499590"/>
            <a:ext cx="5467350" cy="1358410"/>
          </a:xfrm>
          <a:prstGeom prst="rect">
            <a:avLst/>
          </a:prstGeom>
        </p:spPr>
      </p:pic>
      <p:pic>
        <p:nvPicPr>
          <p:cNvPr id="9" name="Picture 8">
            <a:extLst>
              <a:ext uri="{FF2B5EF4-FFF2-40B4-BE49-F238E27FC236}">
                <a16:creationId xmlns:a16="http://schemas.microsoft.com/office/drawing/2014/main" id="{C4B9C425-6E53-44E1-A7EA-82ED3233B0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9276" y="5485168"/>
            <a:ext cx="6482582" cy="1372832"/>
          </a:xfrm>
          <a:prstGeom prst="rect">
            <a:avLst/>
          </a:prstGeom>
        </p:spPr>
      </p:pic>
      <p:pic>
        <p:nvPicPr>
          <p:cNvPr id="11" name="Picture 10">
            <a:extLst>
              <a:ext uri="{FF2B5EF4-FFF2-40B4-BE49-F238E27FC236}">
                <a16:creationId xmlns:a16="http://schemas.microsoft.com/office/drawing/2014/main" id="{25B36FFA-2B1C-4485-B998-960808AA9E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88281" y="2599987"/>
            <a:ext cx="3614587" cy="1658025"/>
          </a:xfrm>
          <a:prstGeom prst="rect">
            <a:avLst/>
          </a:prstGeom>
        </p:spPr>
      </p:pic>
      <p:pic>
        <p:nvPicPr>
          <p:cNvPr id="13" name="Picture 12">
            <a:extLst>
              <a:ext uri="{FF2B5EF4-FFF2-40B4-BE49-F238E27FC236}">
                <a16:creationId xmlns:a16="http://schemas.microsoft.com/office/drawing/2014/main" id="{6AC0CE2B-3375-4EF6-B87A-DCEAA479E6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8411" y="3602037"/>
            <a:ext cx="3664121" cy="1819327"/>
          </a:xfrm>
          <a:prstGeom prst="rect">
            <a:avLst/>
          </a:prstGeom>
        </p:spPr>
      </p:pic>
    </p:spTree>
    <p:extLst>
      <p:ext uri="{BB962C8B-B14F-4D97-AF65-F5344CB8AC3E}">
        <p14:creationId xmlns:p14="http://schemas.microsoft.com/office/powerpoint/2010/main" val="3731379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0557-FE49-4191-8F31-8D7F75DE12C4}"/>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55613B2B-0F49-428D-A003-B6CF4D904887}"/>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8036FE85-6D13-4482-9D90-9844B071FF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 y="0"/>
            <a:ext cx="7229475" cy="2847975"/>
          </a:xfrm>
          <a:prstGeom prst="rect">
            <a:avLst/>
          </a:prstGeom>
        </p:spPr>
      </p:pic>
      <p:pic>
        <p:nvPicPr>
          <p:cNvPr id="7" name="Picture 6">
            <a:extLst>
              <a:ext uri="{FF2B5EF4-FFF2-40B4-BE49-F238E27FC236}">
                <a16:creationId xmlns:a16="http://schemas.microsoft.com/office/drawing/2014/main" id="{B66420B6-5801-4701-B11D-42B7D54BC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1925" y="4470400"/>
            <a:ext cx="8220075" cy="2387600"/>
          </a:xfrm>
          <a:prstGeom prst="rect">
            <a:avLst/>
          </a:prstGeom>
        </p:spPr>
      </p:pic>
      <p:pic>
        <p:nvPicPr>
          <p:cNvPr id="9" name="Picture 8">
            <a:extLst>
              <a:ext uri="{FF2B5EF4-FFF2-40B4-BE49-F238E27FC236}">
                <a16:creationId xmlns:a16="http://schemas.microsoft.com/office/drawing/2014/main" id="{AF95D8C0-D67D-4DF0-B000-99D483FD0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2899568"/>
            <a:ext cx="9143999" cy="1530351"/>
          </a:xfrm>
          <a:prstGeom prst="rect">
            <a:avLst/>
          </a:prstGeom>
        </p:spPr>
      </p:pic>
    </p:spTree>
    <p:extLst>
      <p:ext uri="{BB962C8B-B14F-4D97-AF65-F5344CB8AC3E}">
        <p14:creationId xmlns:p14="http://schemas.microsoft.com/office/powerpoint/2010/main" val="1781950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DB17-69D3-4CD0-957E-E8AD6252D656}"/>
              </a:ext>
            </a:extLst>
          </p:cNvPr>
          <p:cNvSpPr>
            <a:spLocks noGrp="1"/>
          </p:cNvSpPr>
          <p:nvPr>
            <p:ph type="title"/>
          </p:nvPr>
        </p:nvSpPr>
        <p:spPr>
          <a:xfrm>
            <a:off x="-2563812" y="-2315182"/>
            <a:ext cx="9905998" cy="1478570"/>
          </a:xfrm>
        </p:spPr>
        <p:txBody>
          <a:bodyPr/>
          <a:lstStyle/>
          <a:p>
            <a:endParaRPr lang="en-GB" dirty="0"/>
          </a:p>
        </p:txBody>
      </p:sp>
      <p:sp>
        <p:nvSpPr>
          <p:cNvPr id="3" name="Content Placeholder 2">
            <a:extLst>
              <a:ext uri="{FF2B5EF4-FFF2-40B4-BE49-F238E27FC236}">
                <a16:creationId xmlns:a16="http://schemas.microsoft.com/office/drawing/2014/main" id="{BC803E50-30F1-427B-AA40-E10FB87FB92E}"/>
              </a:ext>
            </a:extLst>
          </p:cNvPr>
          <p:cNvSpPr>
            <a:spLocks noGrp="1"/>
          </p:cNvSpPr>
          <p:nvPr>
            <p:ph idx="1"/>
          </p:nvPr>
        </p:nvSpPr>
        <p:spPr>
          <a:xfrm>
            <a:off x="579437" y="561974"/>
            <a:ext cx="9905999" cy="1265238"/>
          </a:xfrm>
        </p:spPr>
        <p:txBody>
          <a:bodyPr>
            <a:normAutofit/>
          </a:bodyPr>
          <a:lstStyle/>
          <a:p>
            <a:pPr marL="0" indent="0" algn="ctr">
              <a:buNone/>
            </a:pPr>
            <a:r>
              <a:rPr lang="en-GB" sz="1800" b="0" i="0" dirty="0" err="1">
                <a:solidFill>
                  <a:srgbClr val="141617"/>
                </a:solidFill>
                <a:effectLst/>
              </a:rPr>
              <a:t>Gerçek</a:t>
            </a:r>
            <a:r>
              <a:rPr lang="en-GB" sz="1800" b="0" i="0" dirty="0">
                <a:solidFill>
                  <a:srgbClr val="141617"/>
                </a:solidFill>
                <a:effectLst/>
              </a:rPr>
              <a:t> </a:t>
            </a:r>
            <a:r>
              <a:rPr lang="en-GB" sz="1800" dirty="0" err="1">
                <a:solidFill>
                  <a:srgbClr val="141617"/>
                </a:solidFill>
              </a:rPr>
              <a:t>Z</a:t>
            </a:r>
            <a:r>
              <a:rPr lang="en-GB" sz="1800" b="0" i="0" dirty="0" err="1">
                <a:solidFill>
                  <a:srgbClr val="141617"/>
                </a:solidFill>
                <a:effectLst/>
              </a:rPr>
              <a:t>amanlı</a:t>
            </a:r>
            <a:r>
              <a:rPr lang="en-GB" sz="1800" b="0" i="0" dirty="0">
                <a:solidFill>
                  <a:srgbClr val="141617"/>
                </a:solidFill>
                <a:effectLst/>
              </a:rPr>
              <a:t> </a:t>
            </a:r>
            <a:r>
              <a:rPr lang="en-GB" sz="1800" dirty="0" err="1">
                <a:solidFill>
                  <a:srgbClr val="141617"/>
                </a:solidFill>
              </a:rPr>
              <a:t>K</a:t>
            </a:r>
            <a:r>
              <a:rPr lang="en-GB" sz="1800" b="0" i="0" dirty="0" err="1">
                <a:solidFill>
                  <a:srgbClr val="141617"/>
                </a:solidFill>
                <a:effectLst/>
              </a:rPr>
              <a:t>onum</a:t>
            </a:r>
            <a:r>
              <a:rPr lang="en-GB" sz="1800" b="0" i="0" dirty="0">
                <a:solidFill>
                  <a:srgbClr val="141617"/>
                </a:solidFill>
                <a:effectLst/>
              </a:rPr>
              <a:t> </a:t>
            </a:r>
            <a:r>
              <a:rPr lang="en-GB" sz="1800" dirty="0" err="1">
                <a:solidFill>
                  <a:srgbClr val="141617"/>
                </a:solidFill>
              </a:rPr>
              <a:t>T</a:t>
            </a:r>
            <a:r>
              <a:rPr lang="en-GB" sz="1800" b="0" i="0" dirty="0" err="1">
                <a:solidFill>
                  <a:srgbClr val="141617"/>
                </a:solidFill>
                <a:effectLst/>
              </a:rPr>
              <a:t>akip</a:t>
            </a:r>
            <a:r>
              <a:rPr lang="en-GB" sz="1800" b="0" i="0" dirty="0">
                <a:solidFill>
                  <a:srgbClr val="141617"/>
                </a:solidFill>
                <a:effectLst/>
              </a:rPr>
              <a:t> </a:t>
            </a:r>
            <a:r>
              <a:rPr lang="en-GB" sz="1800" dirty="0" err="1">
                <a:solidFill>
                  <a:srgbClr val="141617"/>
                </a:solidFill>
              </a:rPr>
              <a:t>S</a:t>
            </a:r>
            <a:r>
              <a:rPr lang="en-GB" sz="1800" b="0" i="0" dirty="0" err="1">
                <a:solidFill>
                  <a:srgbClr val="141617"/>
                </a:solidFill>
                <a:effectLst/>
              </a:rPr>
              <a:t>istemleri</a:t>
            </a:r>
            <a:endParaRPr lang="en-GB" sz="1800" b="0" i="0" dirty="0">
              <a:solidFill>
                <a:srgbClr val="141617"/>
              </a:solidFill>
              <a:effectLst/>
            </a:endParaRPr>
          </a:p>
          <a:p>
            <a:pPr algn="l"/>
            <a:r>
              <a:rPr lang="en-GB" sz="1400" b="0" i="0" dirty="0">
                <a:effectLst/>
              </a:rPr>
              <a:t>(RTLS) </a:t>
            </a:r>
            <a:r>
              <a:rPr lang="en-GB" sz="1400" b="0" i="0" dirty="0" err="1">
                <a:effectLst/>
              </a:rPr>
              <a:t>ve</a:t>
            </a:r>
            <a:r>
              <a:rPr lang="en-GB" sz="1400" b="0" i="0" dirty="0">
                <a:effectLst/>
              </a:rPr>
              <a:t> </a:t>
            </a:r>
            <a:r>
              <a:rPr lang="en-GB" sz="1400" b="0" i="0" dirty="0" err="1">
                <a:effectLst/>
              </a:rPr>
              <a:t>endüstriyel</a:t>
            </a:r>
            <a:r>
              <a:rPr lang="en-GB" sz="1400" b="0" i="0" dirty="0">
                <a:effectLst/>
              </a:rPr>
              <a:t> </a:t>
            </a:r>
            <a:r>
              <a:rPr lang="en-GB" sz="1400" b="0" i="0" dirty="0" err="1">
                <a:effectLst/>
              </a:rPr>
              <a:t>nesnelerin</a:t>
            </a:r>
            <a:r>
              <a:rPr lang="en-GB" sz="1400" b="0" i="0" dirty="0">
                <a:effectLst/>
              </a:rPr>
              <a:t> </a:t>
            </a:r>
            <a:r>
              <a:rPr lang="en-GB" sz="1400" b="0" i="0" dirty="0" err="1">
                <a:effectLst/>
              </a:rPr>
              <a:t>interneti</a:t>
            </a:r>
            <a:r>
              <a:rPr lang="en-GB" sz="1400" b="0" i="0" dirty="0">
                <a:effectLst/>
              </a:rPr>
              <a:t> (</a:t>
            </a:r>
            <a:r>
              <a:rPr lang="en-GB" sz="1400" b="0" i="0" dirty="0" err="1">
                <a:effectLst/>
              </a:rPr>
              <a:t>IIoT</a:t>
            </a:r>
            <a:r>
              <a:rPr lang="en-GB" sz="1400" b="0" i="0" dirty="0">
                <a:effectLst/>
              </a:rPr>
              <a:t>) </a:t>
            </a:r>
            <a:r>
              <a:rPr lang="en-GB" sz="1400" b="0" i="0" dirty="0" err="1">
                <a:effectLst/>
              </a:rPr>
              <a:t>alanlarında</a:t>
            </a:r>
            <a:r>
              <a:rPr lang="en-GB" sz="1400" b="0" i="0" dirty="0">
                <a:effectLst/>
              </a:rPr>
              <a:t> </a:t>
            </a:r>
            <a:r>
              <a:rPr lang="en-GB" sz="1400" b="0" i="0" dirty="0" err="1">
                <a:effectLst/>
              </a:rPr>
              <a:t>uzmanlaşmış</a:t>
            </a:r>
            <a:r>
              <a:rPr lang="en-GB" sz="1400" b="0" i="0" dirty="0">
                <a:effectLst/>
              </a:rPr>
              <a:t> </a:t>
            </a:r>
            <a:r>
              <a:rPr lang="en-GB" sz="1400" b="0" i="0" dirty="0" err="1">
                <a:effectLst/>
              </a:rPr>
              <a:t>bir</a:t>
            </a:r>
            <a:r>
              <a:rPr lang="en-GB" sz="1400" b="0" i="0" dirty="0">
                <a:effectLst/>
              </a:rPr>
              <a:t> </a:t>
            </a:r>
            <a:r>
              <a:rPr lang="en-GB" sz="1400" b="0" i="0" dirty="0" err="1">
                <a:effectLst/>
              </a:rPr>
              <a:t>teknolojidir</a:t>
            </a:r>
            <a:r>
              <a:rPr lang="en-GB" sz="1400" b="0" i="0" dirty="0">
                <a:effectLst/>
              </a:rPr>
              <a:t>. </a:t>
            </a:r>
            <a:r>
              <a:rPr lang="en-GB" sz="1400" b="0" i="0" dirty="0" err="1">
                <a:effectLst/>
              </a:rPr>
              <a:t>Kişileri</a:t>
            </a:r>
            <a:r>
              <a:rPr lang="en-GB" sz="1400" b="0" i="0" dirty="0">
                <a:effectLst/>
              </a:rPr>
              <a:t>, </a:t>
            </a:r>
            <a:r>
              <a:rPr lang="en-GB" sz="1400" b="0" i="0" dirty="0" err="1">
                <a:effectLst/>
              </a:rPr>
              <a:t>varlıkları</a:t>
            </a:r>
            <a:r>
              <a:rPr lang="en-GB" sz="1400" b="0" i="0" dirty="0">
                <a:effectLst/>
              </a:rPr>
              <a:t> </a:t>
            </a:r>
            <a:r>
              <a:rPr lang="en-GB" sz="1400" b="0" i="0" dirty="0" err="1">
                <a:effectLst/>
              </a:rPr>
              <a:t>ve</a:t>
            </a:r>
            <a:r>
              <a:rPr lang="en-GB" sz="1400" b="0" i="0" dirty="0">
                <a:effectLst/>
              </a:rPr>
              <a:t> </a:t>
            </a:r>
            <a:r>
              <a:rPr lang="en-GB" sz="1400" b="0" i="0" dirty="0" err="1">
                <a:effectLst/>
              </a:rPr>
              <a:t>çevre</a:t>
            </a:r>
            <a:r>
              <a:rPr lang="en-GB" sz="1400" b="0" i="0" dirty="0">
                <a:effectLst/>
              </a:rPr>
              <a:t> </a:t>
            </a:r>
            <a:r>
              <a:rPr lang="en-GB" sz="1400" b="0" i="0" dirty="0" err="1">
                <a:effectLst/>
              </a:rPr>
              <a:t>koşullarını</a:t>
            </a:r>
            <a:r>
              <a:rPr lang="en-GB" sz="1400" b="0" i="0" dirty="0">
                <a:effectLst/>
              </a:rPr>
              <a:t> </a:t>
            </a:r>
            <a:r>
              <a:rPr lang="en-GB" sz="1400" b="0" i="0" dirty="0" err="1">
                <a:effectLst/>
              </a:rPr>
              <a:t>izleyerek</a:t>
            </a:r>
            <a:r>
              <a:rPr lang="en-GB" sz="1400" b="0" i="0" dirty="0">
                <a:effectLst/>
              </a:rPr>
              <a:t> </a:t>
            </a:r>
            <a:r>
              <a:rPr lang="en-GB" sz="1400" b="0" i="0" dirty="0" err="1">
                <a:effectLst/>
              </a:rPr>
              <a:t>üretim</a:t>
            </a:r>
            <a:r>
              <a:rPr lang="en-GB" sz="1400" b="0" i="0" dirty="0">
                <a:effectLst/>
              </a:rPr>
              <a:t>, </a:t>
            </a:r>
            <a:r>
              <a:rPr lang="en-GB" sz="1400" b="0" i="0" dirty="0" err="1">
                <a:effectLst/>
              </a:rPr>
              <a:t>madencilik</a:t>
            </a:r>
            <a:r>
              <a:rPr lang="en-GB" sz="1400" b="0" i="0" dirty="0">
                <a:effectLst/>
              </a:rPr>
              <a:t>, </a:t>
            </a:r>
            <a:r>
              <a:rPr lang="en-GB" sz="1400" b="0" i="0" dirty="0" err="1">
                <a:effectLst/>
              </a:rPr>
              <a:t>inşaat</a:t>
            </a:r>
            <a:r>
              <a:rPr lang="en-GB" sz="1400" b="0" i="0" dirty="0">
                <a:effectLst/>
              </a:rPr>
              <a:t> </a:t>
            </a:r>
            <a:r>
              <a:rPr lang="en-GB" sz="1400" b="0" i="0" dirty="0" err="1">
                <a:effectLst/>
              </a:rPr>
              <a:t>ve</a:t>
            </a:r>
            <a:r>
              <a:rPr lang="en-GB" sz="1400" b="0" i="0" dirty="0">
                <a:effectLst/>
              </a:rPr>
              <a:t> </a:t>
            </a:r>
            <a:r>
              <a:rPr lang="en-GB" sz="1400" b="0" i="0" dirty="0" err="1">
                <a:effectLst/>
              </a:rPr>
              <a:t>havacılık</a:t>
            </a:r>
            <a:r>
              <a:rPr lang="en-GB" sz="1400" b="0" i="0" dirty="0">
                <a:effectLst/>
              </a:rPr>
              <a:t> </a:t>
            </a:r>
            <a:r>
              <a:rPr lang="en-GB" sz="1400" b="0" i="0" dirty="0" err="1">
                <a:effectLst/>
              </a:rPr>
              <a:t>dahil</a:t>
            </a:r>
            <a:r>
              <a:rPr lang="en-GB" sz="1400" b="0" i="0" dirty="0">
                <a:effectLst/>
              </a:rPr>
              <a:t> </a:t>
            </a:r>
            <a:r>
              <a:rPr lang="en-GB" sz="1400" b="0" i="0" dirty="0" err="1">
                <a:effectLst/>
              </a:rPr>
              <a:t>olmak</a:t>
            </a:r>
            <a:r>
              <a:rPr lang="en-GB" sz="1400" b="0" i="0" dirty="0">
                <a:effectLst/>
              </a:rPr>
              <a:t> </a:t>
            </a:r>
            <a:r>
              <a:rPr lang="en-GB" sz="1400" b="0" i="0" dirty="0" err="1">
                <a:effectLst/>
              </a:rPr>
              <a:t>üzere</a:t>
            </a:r>
            <a:r>
              <a:rPr lang="en-GB" sz="1400" b="0" i="0" dirty="0">
                <a:effectLst/>
              </a:rPr>
              <a:t> </a:t>
            </a:r>
            <a:r>
              <a:rPr lang="en-GB" sz="1400" b="0" i="0" dirty="0" err="1">
                <a:effectLst/>
              </a:rPr>
              <a:t>çeşitli</a:t>
            </a:r>
            <a:r>
              <a:rPr lang="en-GB" sz="1400" b="0" i="0" dirty="0">
                <a:effectLst/>
              </a:rPr>
              <a:t> </a:t>
            </a:r>
            <a:r>
              <a:rPr lang="en-GB" sz="1400" b="0" i="0" dirty="0" err="1">
                <a:effectLst/>
              </a:rPr>
              <a:t>sektörlerde</a:t>
            </a:r>
            <a:r>
              <a:rPr lang="en-GB" sz="1400" b="0" i="0" dirty="0">
                <a:effectLst/>
              </a:rPr>
              <a:t> </a:t>
            </a:r>
            <a:r>
              <a:rPr lang="en-GB" sz="1400" b="0" i="0" dirty="0" err="1">
                <a:effectLst/>
              </a:rPr>
              <a:t>iş</a:t>
            </a:r>
            <a:r>
              <a:rPr lang="en-GB" sz="1400" b="0" i="0" dirty="0">
                <a:effectLst/>
              </a:rPr>
              <a:t> </a:t>
            </a:r>
            <a:r>
              <a:rPr lang="en-GB" sz="1400" b="0" i="0" dirty="0" err="1">
                <a:effectLst/>
              </a:rPr>
              <a:t>verimliliğini</a:t>
            </a:r>
            <a:r>
              <a:rPr lang="en-GB" sz="1400" b="0" i="0" dirty="0">
                <a:effectLst/>
              </a:rPr>
              <a:t> </a:t>
            </a:r>
            <a:r>
              <a:rPr lang="en-GB" sz="1400" b="0" i="0" dirty="0" err="1">
                <a:effectLst/>
              </a:rPr>
              <a:t>ve</a:t>
            </a:r>
            <a:r>
              <a:rPr lang="en-GB" sz="1400" b="0" i="0" dirty="0">
                <a:effectLst/>
              </a:rPr>
              <a:t> </a:t>
            </a:r>
            <a:r>
              <a:rPr lang="en-GB" sz="1400" b="0" i="0" dirty="0" err="1">
                <a:effectLst/>
              </a:rPr>
              <a:t>iş</a:t>
            </a:r>
            <a:r>
              <a:rPr lang="en-GB" sz="1400" b="0" i="0" dirty="0">
                <a:effectLst/>
              </a:rPr>
              <a:t> </a:t>
            </a:r>
            <a:r>
              <a:rPr lang="en-GB" sz="1400" b="0" i="0" dirty="0" err="1">
                <a:effectLst/>
              </a:rPr>
              <a:t>güvenliğini</a:t>
            </a:r>
            <a:r>
              <a:rPr lang="en-GB" sz="1400" b="0" i="0" dirty="0">
                <a:effectLst/>
              </a:rPr>
              <a:t> </a:t>
            </a:r>
            <a:r>
              <a:rPr lang="en-GB" sz="1400" b="0" i="0" dirty="0" err="1">
                <a:effectLst/>
              </a:rPr>
              <a:t>artırmayı</a:t>
            </a:r>
            <a:r>
              <a:rPr lang="en-GB" sz="1400" b="0" i="0" dirty="0">
                <a:effectLst/>
              </a:rPr>
              <a:t> </a:t>
            </a:r>
            <a:r>
              <a:rPr lang="en-GB" sz="1400" b="0" i="0" dirty="0" err="1">
                <a:effectLst/>
              </a:rPr>
              <a:t>hedefler</a:t>
            </a:r>
            <a:r>
              <a:rPr lang="en-GB" sz="1400" b="0" i="0" dirty="0">
                <a:effectLst/>
              </a:rPr>
              <a:t>.</a:t>
            </a:r>
          </a:p>
          <a:p>
            <a:endParaRPr lang="en-GB" sz="1400" dirty="0"/>
          </a:p>
        </p:txBody>
      </p:sp>
      <p:pic>
        <p:nvPicPr>
          <p:cNvPr id="4098" name="Picture 2" descr="wipelot">
            <a:extLst>
              <a:ext uri="{FF2B5EF4-FFF2-40B4-BE49-F238E27FC236}">
                <a16:creationId xmlns:a16="http://schemas.microsoft.com/office/drawing/2014/main" id="{CE13B305-FC47-46D3-964C-A4C559B0C8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175" y="209550"/>
            <a:ext cx="2743200" cy="571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5B7C85-6E41-4451-8E8B-B7C1A97C4BBD}"/>
              </a:ext>
            </a:extLst>
          </p:cNvPr>
          <p:cNvSpPr>
            <a:spLocks noChangeArrowheads="1"/>
          </p:cNvSpPr>
          <p:nvPr/>
        </p:nvSpPr>
        <p:spPr bwMode="auto">
          <a:xfrm>
            <a:off x="0" y="90100"/>
            <a:ext cx="65" cy="276999"/>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Content Placeholder 2">
            <a:extLst>
              <a:ext uri="{FF2B5EF4-FFF2-40B4-BE49-F238E27FC236}">
                <a16:creationId xmlns:a16="http://schemas.microsoft.com/office/drawing/2014/main" id="{4335E9D4-3BAA-456E-8B1E-4832E48481E8}"/>
              </a:ext>
            </a:extLst>
          </p:cNvPr>
          <p:cNvSpPr txBox="1">
            <a:spLocks/>
          </p:cNvSpPr>
          <p:nvPr/>
        </p:nvSpPr>
        <p:spPr>
          <a:xfrm>
            <a:off x="112713" y="2179636"/>
            <a:ext cx="3887788" cy="1265238"/>
          </a:xfrm>
          <a:prstGeom prst="rect">
            <a:avLst/>
          </a:prstGeom>
        </p:spPr>
        <p:txBody>
          <a:bodyPr vert="horz" lIns="91440" tIns="45720" rIns="91440" bIns="45720" rtlCol="0">
            <a:noAutofit/>
          </a:bodyPr>
          <a:lstStyle>
            <a:defPPr>
              <a:defRPr lang="en-US"/>
            </a:defPPr>
            <a:lvl1pPr marL="228600" indent="-228600" algn="ctr" defTabSz="914400">
              <a:lnSpc>
                <a:spcPct val="120000"/>
              </a:lnSpc>
              <a:spcBef>
                <a:spcPts val="1000"/>
              </a:spcBef>
              <a:buSzPct val="125000"/>
              <a:buFont typeface="Arial" panose="020B0604020202020204" pitchFamily="34" charset="0"/>
              <a:buChar char="•"/>
              <a:defRPr sz="1400">
                <a:solidFill>
                  <a:srgbClr val="141617"/>
                </a:solidFill>
              </a:defRPr>
            </a:lvl1pPr>
            <a:lvl2pPr marL="685800" indent="-228600" defTabSz="914400">
              <a:lnSpc>
                <a:spcPct val="120000"/>
              </a:lnSpc>
              <a:spcBef>
                <a:spcPts val="500"/>
              </a:spcBef>
              <a:buSzPct val="125000"/>
              <a:buFont typeface="Arial" panose="020B0604020202020204" pitchFamily="34" charset="0"/>
              <a:buChar char="•"/>
              <a:defRPr sz="2000"/>
            </a:lvl2pPr>
            <a:lvl3pPr marL="1143000" indent="-228600" defTabSz="914400">
              <a:lnSpc>
                <a:spcPct val="120000"/>
              </a:lnSpc>
              <a:spcBef>
                <a:spcPts val="500"/>
              </a:spcBef>
              <a:buSzPct val="125000"/>
              <a:buFont typeface="Arial" panose="020B0604020202020204" pitchFamily="34" charset="0"/>
              <a:buChar char="•"/>
            </a:lvl3pPr>
            <a:lvl4pPr marL="1600200" indent="-228600" defTabSz="914400">
              <a:lnSpc>
                <a:spcPct val="120000"/>
              </a:lnSpc>
              <a:spcBef>
                <a:spcPts val="500"/>
              </a:spcBef>
              <a:buSzPct val="125000"/>
              <a:buFont typeface="Arial" panose="020B0604020202020204" pitchFamily="34" charset="0"/>
              <a:buChar char="•"/>
              <a:defRPr sz="1600"/>
            </a:lvl4pPr>
            <a:lvl5pPr marL="2057400" indent="-228600" defTabSz="914400">
              <a:lnSpc>
                <a:spcPct val="120000"/>
              </a:lnSpc>
              <a:spcBef>
                <a:spcPts val="500"/>
              </a:spcBef>
              <a:buSzPct val="125000"/>
              <a:buFont typeface="Arial" panose="020B0604020202020204" pitchFamily="34" charset="0"/>
              <a:buChar char="•"/>
              <a:defRPr sz="1600"/>
            </a:lvl5pPr>
            <a:lvl6pPr marL="2514600" indent="-228600" defTabSz="914400">
              <a:lnSpc>
                <a:spcPct val="120000"/>
              </a:lnSpc>
              <a:spcBef>
                <a:spcPts val="500"/>
              </a:spcBef>
              <a:buSzPct val="125000"/>
              <a:buFont typeface="Arial" panose="020B0604020202020204" pitchFamily="34" charset="0"/>
              <a:buChar char="•"/>
              <a:defRPr sz="1400"/>
            </a:lvl6pPr>
            <a:lvl7pPr marL="2971800" indent="-228600" defTabSz="914400">
              <a:lnSpc>
                <a:spcPct val="120000"/>
              </a:lnSpc>
              <a:spcBef>
                <a:spcPts val="500"/>
              </a:spcBef>
              <a:buSzPct val="125000"/>
              <a:buFont typeface="Arial" panose="020B0604020202020204" pitchFamily="34" charset="0"/>
              <a:buChar char="•"/>
              <a:defRPr sz="1400"/>
            </a:lvl7pPr>
            <a:lvl8pPr marL="3429000" indent="-228600" defTabSz="914400">
              <a:lnSpc>
                <a:spcPct val="120000"/>
              </a:lnSpc>
              <a:spcBef>
                <a:spcPts val="500"/>
              </a:spcBef>
              <a:buSzPct val="125000"/>
              <a:buFont typeface="Arial" panose="020B0604020202020204" pitchFamily="34" charset="0"/>
              <a:buChar char="•"/>
              <a:defRPr sz="1400"/>
            </a:lvl8pPr>
            <a:lvl9pPr marL="3886200" indent="-228600" defTabSz="914400">
              <a:lnSpc>
                <a:spcPct val="120000"/>
              </a:lnSpc>
              <a:spcBef>
                <a:spcPts val="500"/>
              </a:spcBef>
              <a:buSzPct val="125000"/>
              <a:buFont typeface="Arial" panose="020B0604020202020204" pitchFamily="34" charset="0"/>
              <a:buChar char="•"/>
              <a:defRPr sz="1400"/>
            </a:lvl9pPr>
          </a:lstStyle>
          <a:p>
            <a:pPr marL="0" indent="0">
              <a:buNone/>
            </a:pPr>
            <a:r>
              <a:rPr lang="en-GB" b="1" dirty="0"/>
              <a:t>     PERSONEL, EKİPMAN VE VARLIK TAKİBİ</a:t>
            </a:r>
          </a:p>
          <a:p>
            <a:pPr algn="l"/>
            <a:r>
              <a:rPr lang="en-GB" dirty="0" err="1"/>
              <a:t>Üretim</a:t>
            </a:r>
            <a:r>
              <a:rPr lang="en-GB" dirty="0"/>
              <a:t> </a:t>
            </a:r>
            <a:r>
              <a:rPr lang="en-GB" dirty="0" err="1"/>
              <a:t>süreçlerinin</a:t>
            </a:r>
            <a:r>
              <a:rPr lang="en-GB" dirty="0"/>
              <a:t> </a:t>
            </a:r>
            <a:r>
              <a:rPr lang="en-GB" dirty="0" err="1"/>
              <a:t>optimizasyonu</a:t>
            </a:r>
            <a:r>
              <a:rPr lang="en-GB" dirty="0"/>
              <a:t> </a:t>
            </a:r>
            <a:r>
              <a:rPr lang="en-GB" dirty="0" err="1"/>
              <a:t>için</a:t>
            </a:r>
            <a:r>
              <a:rPr lang="en-GB" dirty="0"/>
              <a:t> RTLS </a:t>
            </a:r>
            <a:r>
              <a:rPr lang="en-GB" dirty="0" err="1"/>
              <a:t>ile</a:t>
            </a:r>
            <a:r>
              <a:rPr lang="en-GB" dirty="0"/>
              <a:t> </a:t>
            </a:r>
            <a:r>
              <a:rPr lang="en-GB" dirty="0" err="1"/>
              <a:t>sahadan</a:t>
            </a:r>
            <a:r>
              <a:rPr lang="en-GB" dirty="0"/>
              <a:t> </a:t>
            </a:r>
            <a:r>
              <a:rPr lang="en-GB" dirty="0" err="1"/>
              <a:t>personel</a:t>
            </a:r>
            <a:r>
              <a:rPr lang="en-GB" dirty="0"/>
              <a:t> </a:t>
            </a:r>
            <a:r>
              <a:rPr lang="en-GB" dirty="0" err="1"/>
              <a:t>ve</a:t>
            </a:r>
            <a:r>
              <a:rPr lang="en-GB" dirty="0"/>
              <a:t> </a:t>
            </a:r>
            <a:r>
              <a:rPr lang="en-GB" dirty="0" err="1"/>
              <a:t>varlık</a:t>
            </a:r>
            <a:r>
              <a:rPr lang="en-GB" dirty="0"/>
              <a:t> </a:t>
            </a:r>
            <a:r>
              <a:rPr lang="en-GB" dirty="0" err="1"/>
              <a:t>verisi</a:t>
            </a:r>
            <a:r>
              <a:rPr lang="en-GB" dirty="0"/>
              <a:t> </a:t>
            </a:r>
            <a:r>
              <a:rPr lang="en-GB" dirty="0" err="1"/>
              <a:t>sağlayın</a:t>
            </a:r>
            <a:endParaRPr lang="en-GB" dirty="0"/>
          </a:p>
          <a:p>
            <a:pPr algn="l"/>
            <a:r>
              <a:rPr lang="en-GB" dirty="0" err="1"/>
              <a:t>Varlıkların</a:t>
            </a:r>
            <a:r>
              <a:rPr lang="en-GB" dirty="0"/>
              <a:t> </a:t>
            </a:r>
            <a:r>
              <a:rPr lang="en-GB" dirty="0" err="1"/>
              <a:t>gerçek</a:t>
            </a:r>
            <a:r>
              <a:rPr lang="en-GB" dirty="0"/>
              <a:t> </a:t>
            </a:r>
            <a:r>
              <a:rPr lang="en-GB" dirty="0" err="1"/>
              <a:t>zamanlı</a:t>
            </a:r>
            <a:r>
              <a:rPr lang="en-GB" dirty="0"/>
              <a:t> </a:t>
            </a:r>
            <a:r>
              <a:rPr lang="en-GB" dirty="0" err="1"/>
              <a:t>konumunu</a:t>
            </a:r>
            <a:r>
              <a:rPr lang="en-GB" dirty="0"/>
              <a:t> </a:t>
            </a:r>
            <a:r>
              <a:rPr lang="en-GB" dirty="0" err="1"/>
              <a:t>takip</a:t>
            </a:r>
            <a:r>
              <a:rPr lang="en-GB" dirty="0"/>
              <a:t> </a:t>
            </a:r>
            <a:r>
              <a:rPr lang="en-GB" dirty="0" err="1"/>
              <a:t>ederek</a:t>
            </a:r>
            <a:r>
              <a:rPr lang="en-GB" dirty="0"/>
              <a:t> </a:t>
            </a:r>
            <a:r>
              <a:rPr lang="en-GB" dirty="0" err="1"/>
              <a:t>hareket</a:t>
            </a:r>
            <a:r>
              <a:rPr lang="en-GB" dirty="0"/>
              <a:t> </a:t>
            </a:r>
            <a:r>
              <a:rPr lang="en-GB" dirty="0" err="1"/>
              <a:t>geçmişi</a:t>
            </a:r>
            <a:r>
              <a:rPr lang="en-GB" dirty="0"/>
              <a:t> </a:t>
            </a:r>
            <a:r>
              <a:rPr lang="en-GB" dirty="0" err="1"/>
              <a:t>ve</a:t>
            </a:r>
            <a:r>
              <a:rPr lang="en-GB" dirty="0"/>
              <a:t> </a:t>
            </a:r>
            <a:r>
              <a:rPr lang="en-GB" dirty="0" err="1"/>
              <a:t>ayak</a:t>
            </a:r>
            <a:r>
              <a:rPr lang="en-GB" dirty="0"/>
              <a:t> </a:t>
            </a:r>
            <a:r>
              <a:rPr lang="en-GB" dirty="0" err="1"/>
              <a:t>izlerine</a:t>
            </a:r>
            <a:r>
              <a:rPr lang="en-GB" dirty="0"/>
              <a:t> </a:t>
            </a:r>
            <a:r>
              <a:rPr lang="en-GB" dirty="0" err="1"/>
              <a:t>erişin</a:t>
            </a:r>
            <a:r>
              <a:rPr lang="en-GB" dirty="0"/>
              <a:t>. </a:t>
            </a:r>
            <a:r>
              <a:rPr lang="en-GB" dirty="0" err="1"/>
              <a:t>Aktif</a:t>
            </a:r>
            <a:r>
              <a:rPr lang="en-GB" dirty="0"/>
              <a:t> RFID </a:t>
            </a:r>
            <a:r>
              <a:rPr lang="en-GB" dirty="0" err="1"/>
              <a:t>tabanlı</a:t>
            </a:r>
            <a:r>
              <a:rPr lang="en-GB" dirty="0"/>
              <a:t> UWB </a:t>
            </a:r>
            <a:r>
              <a:rPr lang="en-GB" dirty="0" err="1"/>
              <a:t>teknolojisiyle</a:t>
            </a:r>
            <a:r>
              <a:rPr lang="en-GB" dirty="0"/>
              <a:t> </a:t>
            </a:r>
            <a:r>
              <a:rPr lang="en-GB" dirty="0" err="1"/>
              <a:t>iç</a:t>
            </a:r>
            <a:r>
              <a:rPr lang="en-GB" dirty="0"/>
              <a:t> </a:t>
            </a:r>
            <a:r>
              <a:rPr lang="en-GB" dirty="0" err="1"/>
              <a:t>görülere</a:t>
            </a:r>
            <a:r>
              <a:rPr lang="en-GB" dirty="0"/>
              <a:t> </a:t>
            </a:r>
            <a:r>
              <a:rPr lang="en-GB" dirty="0" err="1"/>
              <a:t>sahip</a:t>
            </a:r>
            <a:r>
              <a:rPr lang="en-GB" dirty="0"/>
              <a:t> </a:t>
            </a:r>
            <a:r>
              <a:rPr lang="en-GB" dirty="0" err="1"/>
              <a:t>olun</a:t>
            </a:r>
            <a:r>
              <a:rPr lang="en-GB" dirty="0"/>
              <a:t>.</a:t>
            </a:r>
          </a:p>
        </p:txBody>
      </p:sp>
      <p:sp>
        <p:nvSpPr>
          <p:cNvPr id="15" name="Content Placeholder 2">
            <a:extLst>
              <a:ext uri="{FF2B5EF4-FFF2-40B4-BE49-F238E27FC236}">
                <a16:creationId xmlns:a16="http://schemas.microsoft.com/office/drawing/2014/main" id="{F41B6C2D-5067-41F7-8CC1-C1D250587497}"/>
              </a:ext>
            </a:extLst>
          </p:cNvPr>
          <p:cNvSpPr txBox="1">
            <a:spLocks/>
          </p:cNvSpPr>
          <p:nvPr/>
        </p:nvSpPr>
        <p:spPr>
          <a:xfrm>
            <a:off x="3856038" y="2179636"/>
            <a:ext cx="3887788" cy="126523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Aft>
                <a:spcPts val="800"/>
              </a:spcAft>
              <a:buSzPts val="1000"/>
              <a:buNone/>
              <a:tabLst>
                <a:tab pos="457200" algn="l"/>
              </a:tabLst>
            </a:pPr>
            <a:r>
              <a:rPr lang="en-GB" sz="1400" b="1" spc="20" dirty="0">
                <a:solidFill>
                  <a:srgbClr val="141617"/>
                </a:solidFill>
                <a:effectLst/>
                <a:ea typeface="Times New Roman" panose="02020603050405020304" pitchFamily="18" charset="0"/>
                <a:cs typeface="Times New Roman" panose="02020603050405020304" pitchFamily="18" charset="0"/>
              </a:rPr>
              <a:t>       ÇARPIŞMA UYARI</a:t>
            </a:r>
          </a:p>
          <a:p>
            <a:pPr>
              <a:lnSpc>
                <a:spcPct val="107000"/>
              </a:lnSpc>
              <a:spcAft>
                <a:spcPts val="800"/>
              </a:spcAft>
              <a:buSzPts val="1000"/>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Endüstriyel</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bir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iş</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yerinde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yılda</a:t>
            </a:r>
            <a:r>
              <a:rPr lang="en-GB" sz="1400" spc="20" dirty="0">
                <a:solidFill>
                  <a:srgbClr val="141617"/>
                </a:solidFill>
                <a:effectLst/>
                <a:ea typeface="Times New Roman" panose="02020603050405020304" pitchFamily="18" charset="0"/>
                <a:cs typeface="Times New Roman" panose="02020603050405020304" pitchFamily="18" charset="0"/>
              </a:rPr>
              <a:t> 1000’den </a:t>
            </a:r>
            <a:r>
              <a:rPr lang="en-GB" sz="1400" spc="20" dirty="0" err="1">
                <a:solidFill>
                  <a:srgbClr val="141617"/>
                </a:solidFill>
                <a:effectLst/>
                <a:ea typeface="Times New Roman" panose="02020603050405020304" pitchFamily="18" charset="0"/>
                <a:cs typeface="Times New Roman" panose="02020603050405020304" pitchFamily="18" charset="0"/>
              </a:rPr>
              <a:t>fazla</a:t>
            </a:r>
            <a:r>
              <a:rPr lang="en-GB" sz="1400" spc="20" dirty="0">
                <a:solidFill>
                  <a:srgbClr val="141617"/>
                </a:solidFill>
                <a:effectLst/>
                <a:ea typeface="Times New Roman" panose="02020603050405020304" pitchFamily="18" charset="0"/>
                <a:cs typeface="Times New Roman" panose="02020603050405020304" pitchFamily="18" charset="0"/>
              </a:rPr>
              <a:t> forklift </a:t>
            </a:r>
            <a:r>
              <a:rPr lang="en-GB" sz="1400" spc="20" dirty="0" err="1">
                <a:solidFill>
                  <a:srgbClr val="141617"/>
                </a:solidFill>
                <a:effectLst/>
                <a:ea typeface="Times New Roman" panose="02020603050405020304" pitchFamily="18" charset="0"/>
                <a:cs typeface="Times New Roman" panose="02020603050405020304" pitchFamily="18" charset="0"/>
              </a:rPr>
              <a:t>kazası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meydana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gelmekte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bunların</a:t>
            </a:r>
            <a:r>
              <a:rPr lang="en-GB" sz="1400" spc="20" dirty="0">
                <a:solidFill>
                  <a:srgbClr val="141617"/>
                </a:solidFill>
                <a:effectLst/>
                <a:ea typeface="Times New Roman" panose="02020603050405020304" pitchFamily="18" charset="0"/>
                <a:cs typeface="Times New Roman" panose="02020603050405020304" pitchFamily="18" charset="0"/>
              </a:rPr>
              <a:t> %10’u </a:t>
            </a:r>
            <a:r>
              <a:rPr lang="en-GB" sz="1400" spc="20" dirty="0" err="1">
                <a:solidFill>
                  <a:srgbClr val="141617"/>
                </a:solidFill>
                <a:effectLst/>
                <a:ea typeface="Times New Roman" panose="02020603050405020304" pitchFamily="18" charset="0"/>
                <a:cs typeface="Times New Roman" panose="02020603050405020304" pitchFamily="18" charset="0"/>
              </a:rPr>
              <a:t>ölümle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sonuçlanmaktadır</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Safezone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Çarpışma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Uyarı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Sistemi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forkliftler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yayalar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arasında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meydana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gelen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kaza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riskini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minimuma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indirir</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İş</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yerinizdeki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forkliftlere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kör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noktalara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safezone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uyarı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sistemleri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kurun</a:t>
            </a:r>
            <a:endParaRPr lang="en-GB" sz="1400" dirty="0">
              <a:effectLst/>
              <a:ea typeface="Calibri" panose="020F0502020204030204" pitchFamily="34" charset="0"/>
              <a:cs typeface="Times New Roman" panose="02020603050405020304" pitchFamily="18" charset="0"/>
            </a:endParaRPr>
          </a:p>
          <a:p>
            <a:endParaRPr lang="en-GB" sz="1400" dirty="0"/>
          </a:p>
        </p:txBody>
      </p:sp>
      <p:sp>
        <p:nvSpPr>
          <p:cNvPr id="16" name="Content Placeholder 2">
            <a:extLst>
              <a:ext uri="{FF2B5EF4-FFF2-40B4-BE49-F238E27FC236}">
                <a16:creationId xmlns:a16="http://schemas.microsoft.com/office/drawing/2014/main" id="{16E4CE39-B852-49BF-A399-14FCA905919B}"/>
              </a:ext>
            </a:extLst>
          </p:cNvPr>
          <p:cNvSpPr txBox="1">
            <a:spLocks/>
          </p:cNvSpPr>
          <p:nvPr/>
        </p:nvSpPr>
        <p:spPr>
          <a:xfrm>
            <a:off x="7743825" y="2179636"/>
            <a:ext cx="3743325" cy="126523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Aft>
                <a:spcPts val="800"/>
              </a:spcAft>
              <a:buSzPts val="1000"/>
              <a:buNone/>
              <a:tabLst>
                <a:tab pos="457200" algn="l"/>
              </a:tabLst>
            </a:pPr>
            <a:r>
              <a:rPr lang="en-GB" sz="1400" b="1" spc="20" dirty="0">
                <a:solidFill>
                  <a:srgbClr val="141617"/>
                </a:solidFill>
                <a:effectLst/>
                <a:ea typeface="Times New Roman" panose="02020603050405020304" pitchFamily="18" charset="0"/>
                <a:cs typeface="Times New Roman" panose="02020603050405020304" pitchFamily="18" charset="0"/>
              </a:rPr>
              <a:t>                   İŞ SAĞLIĞI VE GÜVENLİĞİ</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Çalışanlarınızın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gerçek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zamanlı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konum</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durumunu</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izlemek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için</a:t>
            </a:r>
            <a:r>
              <a:rPr lang="en-GB" sz="1400" spc="20" dirty="0">
                <a:solidFill>
                  <a:srgbClr val="141617"/>
                </a:solidFill>
                <a:effectLst/>
                <a:ea typeface="Times New Roman" panose="02020603050405020304" pitchFamily="18" charset="0"/>
                <a:cs typeface="Times New Roman" panose="02020603050405020304" pitchFamily="18" charset="0"/>
              </a:rPr>
              <a:t> RTLS </a:t>
            </a:r>
            <a:r>
              <a:rPr lang="en-GB" sz="1400" spc="20" dirty="0" err="1">
                <a:solidFill>
                  <a:srgbClr val="141617"/>
                </a:solidFill>
                <a:effectLst/>
                <a:ea typeface="Times New Roman" panose="02020603050405020304" pitchFamily="18" charset="0"/>
                <a:cs typeface="Times New Roman" panose="02020603050405020304" pitchFamily="18" charset="0"/>
              </a:rPr>
              <a:t>iş</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sağlığı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güvenliği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çözümlerinden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yararlanın</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a:solidFill>
                  <a:srgbClr val="141617"/>
                </a:solidFill>
                <a:effectLst/>
                <a:ea typeface="Times New Roman" panose="02020603050405020304" pitchFamily="18" charset="0"/>
                <a:cs typeface="Times New Roman" panose="02020603050405020304" pitchFamily="18" charset="0"/>
              </a:rPr>
              <a:t>Bir </a:t>
            </a:r>
            <a:r>
              <a:rPr lang="en-GB" sz="1400" spc="20" dirty="0" err="1">
                <a:solidFill>
                  <a:srgbClr val="141617"/>
                </a:solidFill>
                <a:effectLst/>
                <a:ea typeface="Times New Roman" panose="02020603050405020304" pitchFamily="18" charset="0"/>
                <a:cs typeface="Times New Roman" panose="02020603050405020304" pitchFamily="18" charset="0"/>
              </a:rPr>
              <a:t>kaza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veya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sağlık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problemi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meydana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gelmesi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durumunda</a:t>
            </a:r>
            <a:r>
              <a:rPr lang="en-GB" sz="1400" spc="20" dirty="0">
                <a:solidFill>
                  <a:srgbClr val="141617"/>
                </a:solidFill>
                <a:effectLst/>
                <a:ea typeface="Times New Roman" panose="02020603050405020304" pitchFamily="18" charset="0"/>
                <a:cs typeface="Times New Roman" panose="02020603050405020304" pitchFamily="18" charset="0"/>
              </a:rPr>
              <a:t>, risk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kalıcı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hasar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ihtimalini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en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aza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indirmek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için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olay</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yerini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tespit</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edip</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en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kısa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zamanda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müdahele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edin</a:t>
            </a:r>
            <a:endParaRPr lang="en-GB" sz="1400" dirty="0">
              <a:effectLst/>
              <a:ea typeface="Calibri" panose="020F0502020204030204" pitchFamily="34" charset="0"/>
              <a:cs typeface="Times New Roman" panose="02020603050405020304" pitchFamily="18" charset="0"/>
            </a:endParaRPr>
          </a:p>
          <a:p>
            <a:pPr algn="ctr"/>
            <a:endParaRPr lang="en-GB" sz="1400" dirty="0"/>
          </a:p>
          <a:p>
            <a:endParaRPr lang="en-GB" sz="1400" dirty="0"/>
          </a:p>
        </p:txBody>
      </p:sp>
      <p:pic>
        <p:nvPicPr>
          <p:cNvPr id="24" name="Picture 23" descr="personel varlık ekipman takibi">
            <a:extLst>
              <a:ext uri="{FF2B5EF4-FFF2-40B4-BE49-F238E27FC236}">
                <a16:creationId xmlns:a16="http://schemas.microsoft.com/office/drawing/2014/main" id="{A8780CF7-339A-4672-A9C5-A6CA783B204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47002" y="2063748"/>
            <a:ext cx="480060" cy="480060"/>
          </a:xfrm>
          <a:prstGeom prst="rect">
            <a:avLst/>
          </a:prstGeom>
          <a:noFill/>
          <a:ln>
            <a:noFill/>
          </a:ln>
        </p:spPr>
      </p:pic>
      <p:pic>
        <p:nvPicPr>
          <p:cNvPr id="25" name="Picture 24">
            <a:extLst>
              <a:ext uri="{FF2B5EF4-FFF2-40B4-BE49-F238E27FC236}">
                <a16:creationId xmlns:a16="http://schemas.microsoft.com/office/drawing/2014/main" id="{C82F01CE-C4C2-4C77-86FB-B12160B1D579}"/>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704365" y="2063748"/>
            <a:ext cx="480060" cy="480060"/>
          </a:xfrm>
          <a:prstGeom prst="rect">
            <a:avLst/>
          </a:prstGeom>
          <a:noFill/>
          <a:ln>
            <a:noFill/>
          </a:ln>
        </p:spPr>
      </p:pic>
      <p:pic>
        <p:nvPicPr>
          <p:cNvPr id="26" name="Picture 25">
            <a:extLst>
              <a:ext uri="{FF2B5EF4-FFF2-40B4-BE49-F238E27FC236}">
                <a16:creationId xmlns:a16="http://schemas.microsoft.com/office/drawing/2014/main" id="{49D6325F-C445-4680-9C76-A050FE0EE822}"/>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8154989" y="2063748"/>
            <a:ext cx="480060" cy="480060"/>
          </a:xfrm>
          <a:prstGeom prst="rect">
            <a:avLst/>
          </a:prstGeom>
          <a:noFill/>
          <a:ln>
            <a:noFill/>
          </a:ln>
        </p:spPr>
      </p:pic>
    </p:spTree>
    <p:extLst>
      <p:ext uri="{BB962C8B-B14F-4D97-AF65-F5344CB8AC3E}">
        <p14:creationId xmlns:p14="http://schemas.microsoft.com/office/powerpoint/2010/main" val="673510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F68E-E630-4629-B756-E1E4D43C38D4}"/>
              </a:ext>
            </a:extLst>
          </p:cNvPr>
          <p:cNvSpPr>
            <a:spLocks noGrp="1"/>
          </p:cNvSpPr>
          <p:nvPr>
            <p:ph type="ctrTitle"/>
          </p:nvPr>
        </p:nvSpPr>
        <p:spPr>
          <a:xfrm>
            <a:off x="1876424" y="1122363"/>
            <a:ext cx="8791575" cy="906462"/>
          </a:xfrm>
        </p:spPr>
        <p:txBody>
          <a:bodyPr/>
          <a:lstStyle/>
          <a:p>
            <a:endParaRPr lang="en-GB" dirty="0"/>
          </a:p>
        </p:txBody>
      </p:sp>
      <p:sp>
        <p:nvSpPr>
          <p:cNvPr id="3" name="Subtitle 2">
            <a:extLst>
              <a:ext uri="{FF2B5EF4-FFF2-40B4-BE49-F238E27FC236}">
                <a16:creationId xmlns:a16="http://schemas.microsoft.com/office/drawing/2014/main" id="{B6C7DA7A-7F47-48BA-AAE1-5054076402B5}"/>
              </a:ext>
            </a:extLst>
          </p:cNvPr>
          <p:cNvSpPr>
            <a:spLocks noGrp="1"/>
          </p:cNvSpPr>
          <p:nvPr>
            <p:ph type="subTitle" idx="1"/>
          </p:nvPr>
        </p:nvSpPr>
        <p:spPr>
          <a:xfrm>
            <a:off x="600074" y="0"/>
            <a:ext cx="4019551" cy="1655762"/>
          </a:xfrm>
        </p:spPr>
        <p:txBody>
          <a:bodyPr>
            <a:noAutofit/>
          </a:bodyPr>
          <a:lstStyle/>
          <a:p>
            <a:pPr marL="342900" indent="-342900">
              <a:lnSpc>
                <a:spcPct val="107000"/>
              </a:lnSpc>
              <a:spcAft>
                <a:spcPts val="800"/>
              </a:spcAft>
              <a:buSzPts val="1000"/>
              <a:buFont typeface="Symbol" panose="05050102010706020507" pitchFamily="18" charset="2"/>
              <a:buChar char=""/>
              <a:tabLst>
                <a:tab pos="457200" algn="l"/>
              </a:tabLst>
            </a:pPr>
            <a:endParaRPr lang="en-GB" sz="1800" b="1" spc="20" dirty="0">
              <a:solidFill>
                <a:srgbClr val="141617"/>
              </a:solidFill>
              <a:effectLst/>
              <a:latin typeface="Roboto" panose="02000000000000000000" pitchFamily="2" charset="0"/>
              <a:ea typeface="Times New Roman" panose="02020603050405020304" pitchFamily="18" charset="0"/>
              <a:cs typeface="Times New Roman" panose="02020603050405020304" pitchFamily="18" charset="0"/>
            </a:endParaRPr>
          </a:p>
          <a:p>
            <a:pPr>
              <a:lnSpc>
                <a:spcPct val="107000"/>
              </a:lnSpc>
              <a:spcAft>
                <a:spcPts val="800"/>
              </a:spcAft>
              <a:buSzPts val="1000"/>
              <a:tabLst>
                <a:tab pos="457200" algn="l"/>
              </a:tabLst>
            </a:pPr>
            <a:r>
              <a:rPr lang="en-GB" sz="1400" b="1" spc="20" dirty="0">
                <a:solidFill>
                  <a:srgbClr val="141617"/>
                </a:solidFill>
                <a:effectLst/>
                <a:ea typeface="Times New Roman" panose="02020603050405020304" pitchFamily="18" charset="0"/>
                <a:cs typeface="Times New Roman" panose="02020603050405020304" pitchFamily="18" charset="0"/>
              </a:rPr>
              <a:t>ORTAM KOŞULLARININ İZLENMESİ</a:t>
            </a:r>
            <a:endParaRPr lang="en-GB" sz="1400" spc="20" dirty="0">
              <a:solidFill>
                <a:srgbClr val="141617"/>
              </a:solidFill>
              <a:effectLst/>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Ortam</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Takip</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Sistemi</a:t>
            </a:r>
            <a:r>
              <a:rPr lang="en-GB" sz="1400" spc="20" dirty="0">
                <a:solidFill>
                  <a:srgbClr val="141617"/>
                </a:solidFill>
                <a:effectLst/>
                <a:ea typeface="Times New Roman" panose="02020603050405020304" pitchFamily="18" charset="0"/>
                <a:cs typeface="Times New Roman" panose="02020603050405020304" pitchFamily="18" charset="0"/>
              </a:rPr>
              <a:t> (OTX) </a:t>
            </a:r>
            <a:r>
              <a:rPr lang="en-GB" sz="1400" spc="20" dirty="0" err="1">
                <a:solidFill>
                  <a:srgbClr val="141617"/>
                </a:solidFill>
                <a:effectLst/>
                <a:ea typeface="Times New Roman" panose="02020603050405020304" pitchFamily="18" charset="0"/>
                <a:cs typeface="Times New Roman" panose="02020603050405020304" pitchFamily="18" charset="0"/>
              </a:rPr>
              <a:t>endüstriyel</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bir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iş</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yerinde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iş</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sağlığı</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güvenliği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için</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gereklidir</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Sıcaklık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nem</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tehlikeli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gazlar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gibi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ortam</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parametrelerini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izleyerek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ortam</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güvenliği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verimlilik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sağlayın</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spc="20" dirty="0" err="1">
                <a:solidFill>
                  <a:srgbClr val="141617"/>
                </a:solidFill>
                <a:effectLst/>
                <a:ea typeface="Times New Roman" panose="02020603050405020304" pitchFamily="18" charset="0"/>
                <a:cs typeface="Times New Roman" panose="02020603050405020304" pitchFamily="18" charset="0"/>
              </a:rPr>
              <a:t>Çevresel</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değerler</a:t>
            </a:r>
            <a:r>
              <a:rPr lang="en-GB" sz="1400" spc="20" dirty="0">
                <a:solidFill>
                  <a:srgbClr val="141617"/>
                </a:solidFill>
                <a:effectLst/>
                <a:ea typeface="Times New Roman" panose="02020603050405020304" pitchFamily="18" charset="0"/>
                <a:cs typeface="Times New Roman" panose="02020603050405020304" pitchFamily="18" charset="0"/>
              </a:rPr>
              <a:t> risk </a:t>
            </a:r>
            <a:r>
              <a:rPr lang="en-GB" sz="1400" spc="20" dirty="0" err="1">
                <a:solidFill>
                  <a:srgbClr val="141617"/>
                </a:solidFill>
                <a:effectLst/>
                <a:ea typeface="Times New Roman" panose="02020603050405020304" pitchFamily="18" charset="0"/>
                <a:cs typeface="Times New Roman" panose="02020603050405020304" pitchFamily="18" charset="0"/>
              </a:rPr>
              <a:t>oluşturduğunda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ve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limitleri</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aştığında</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anlık</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bildirimler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ile</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haberdar</a:t>
            </a:r>
            <a:r>
              <a:rPr lang="en-GB" sz="1400" spc="20" dirty="0">
                <a:solidFill>
                  <a:srgbClr val="141617"/>
                </a:solidFill>
                <a:effectLst/>
                <a:ea typeface="Times New Roman" panose="02020603050405020304" pitchFamily="18" charset="0"/>
                <a:cs typeface="Times New Roman" panose="02020603050405020304" pitchFamily="18" charset="0"/>
              </a:rPr>
              <a:t> </a:t>
            </a:r>
            <a:r>
              <a:rPr lang="en-GB" sz="1400" spc="20" dirty="0" err="1">
                <a:solidFill>
                  <a:srgbClr val="141617"/>
                </a:solidFill>
                <a:effectLst/>
                <a:ea typeface="Times New Roman" panose="02020603050405020304" pitchFamily="18" charset="0"/>
                <a:cs typeface="Times New Roman" panose="02020603050405020304" pitchFamily="18" charset="0"/>
              </a:rPr>
              <a:t>olun</a:t>
            </a:r>
            <a:endParaRPr lang="en-GB" sz="1400" dirty="0">
              <a:effectLst/>
              <a:ea typeface="Calibri" panose="020F0502020204030204" pitchFamily="34" charset="0"/>
              <a:cs typeface="Times New Roman" panose="02020603050405020304" pitchFamily="18" charset="0"/>
            </a:endParaRPr>
          </a:p>
          <a:p>
            <a:endParaRPr lang="en-GB" sz="1400" dirty="0"/>
          </a:p>
        </p:txBody>
      </p:sp>
      <p:pic>
        <p:nvPicPr>
          <p:cNvPr id="11" name="Picture 10" descr="ortam koşullarının izlenmesi">
            <a:extLst>
              <a:ext uri="{FF2B5EF4-FFF2-40B4-BE49-F238E27FC236}">
                <a16:creationId xmlns:a16="http://schemas.microsoft.com/office/drawing/2014/main" id="{01B9C9BA-3C33-4903-BA46-63B8BF1B8236}"/>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3769995" y="294799"/>
            <a:ext cx="480060" cy="480060"/>
          </a:xfrm>
          <a:prstGeom prst="rect">
            <a:avLst/>
          </a:prstGeom>
          <a:noFill/>
          <a:ln>
            <a:noFill/>
          </a:ln>
        </p:spPr>
      </p:pic>
      <p:sp>
        <p:nvSpPr>
          <p:cNvPr id="12" name="Subtitle 2">
            <a:extLst>
              <a:ext uri="{FF2B5EF4-FFF2-40B4-BE49-F238E27FC236}">
                <a16:creationId xmlns:a16="http://schemas.microsoft.com/office/drawing/2014/main" id="{6CC25C50-C288-41DE-9EFD-6BB28DE8B5C0}"/>
              </a:ext>
            </a:extLst>
          </p:cNvPr>
          <p:cNvSpPr txBox="1">
            <a:spLocks/>
          </p:cNvSpPr>
          <p:nvPr/>
        </p:nvSpPr>
        <p:spPr>
          <a:xfrm>
            <a:off x="6833233" y="414030"/>
            <a:ext cx="4019551" cy="165576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buSzPts val="1000"/>
              <a:tabLst>
                <a:tab pos="457200" algn="l"/>
              </a:tabLst>
            </a:pPr>
            <a:r>
              <a:rPr lang="en-GB" sz="1400" b="1" spc="20" dirty="0">
                <a:solidFill>
                  <a:srgbClr val="141617"/>
                </a:solidFill>
                <a:effectLst/>
                <a:ea typeface="Times New Roman" panose="02020603050405020304" pitchFamily="18" charset="0"/>
                <a:cs typeface="Times New Roman" panose="02020603050405020304" pitchFamily="18" charset="0"/>
              </a:rPr>
              <a:t>SİNYALİZASYON</a:t>
            </a:r>
            <a:endParaRPr lang="en-GB"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600" spc="20" dirty="0" err="1">
                <a:solidFill>
                  <a:srgbClr val="141617"/>
                </a:solidFill>
                <a:effectLst/>
                <a:ea typeface="Times New Roman" panose="02020603050405020304" pitchFamily="18" charset="0"/>
                <a:cs typeface="Times New Roman" panose="02020603050405020304" pitchFamily="18" charset="0"/>
              </a:rPr>
              <a:t>Maden</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ve</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inşaat</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alanları</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gibi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endüstriyel</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iş</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yerlerinde</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vasıta</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ve</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ekipmanlar</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eş</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zamanlı</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olarak</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çalışmaktadır</a:t>
            </a:r>
            <a:endParaRPr lang="en-GB"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600" spc="20" dirty="0" err="1">
                <a:solidFill>
                  <a:srgbClr val="141617"/>
                </a:solidFill>
                <a:effectLst/>
                <a:ea typeface="Times New Roman" panose="02020603050405020304" pitchFamily="18" charset="0"/>
                <a:cs typeface="Times New Roman" panose="02020603050405020304" pitchFamily="18" charset="0"/>
              </a:rPr>
              <a:t>Sinyalizasyon</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sistemi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ile</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tünellerdeki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ve</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dar</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yeraltı</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sahalarındaki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operasyonlarınızın</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yönetimini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kolaylaştırarak</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verimliliğinizi</a:t>
            </a:r>
            <a:r>
              <a:rPr lang="en-GB" sz="1600" spc="20" dirty="0">
                <a:solidFill>
                  <a:srgbClr val="141617"/>
                </a:solidFill>
                <a:effectLst/>
                <a:ea typeface="Times New Roman" panose="02020603050405020304" pitchFamily="18" charset="0"/>
                <a:cs typeface="Times New Roman" panose="02020603050405020304" pitchFamily="18" charset="0"/>
              </a:rPr>
              <a:t> </a:t>
            </a:r>
            <a:r>
              <a:rPr lang="en-GB" sz="1600" spc="20" dirty="0" err="1">
                <a:solidFill>
                  <a:srgbClr val="141617"/>
                </a:solidFill>
                <a:effectLst/>
                <a:ea typeface="Times New Roman" panose="02020603050405020304" pitchFamily="18" charset="0"/>
                <a:cs typeface="Times New Roman" panose="02020603050405020304" pitchFamily="18" charset="0"/>
              </a:rPr>
              <a:t>arttırın</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ea typeface="Calibri" panose="020F0502020204030204" pitchFamily="34" charset="0"/>
                <a:cs typeface="Times New Roman" panose="02020603050405020304" pitchFamily="18" charset="0"/>
              </a:rPr>
              <a:t> </a:t>
            </a:r>
          </a:p>
          <a:p>
            <a:pPr>
              <a:lnSpc>
                <a:spcPct val="107000"/>
              </a:lnSpc>
              <a:spcAft>
                <a:spcPts val="800"/>
              </a:spcAft>
              <a:buSzPts val="1000"/>
              <a:tabLst>
                <a:tab pos="457200" algn="l"/>
              </a:tabLst>
            </a:pPr>
            <a:r>
              <a:rPr lang="en-GB" sz="1200" b="1" spc="20" dirty="0">
                <a:solidFill>
                  <a:srgbClr val="141617"/>
                </a:solidFill>
                <a:ea typeface="Times New Roman" panose="02020603050405020304" pitchFamily="18" charset="0"/>
                <a:cs typeface="Times New Roman" panose="02020603050405020304" pitchFamily="18" charset="0"/>
              </a:rPr>
              <a:t>    </a:t>
            </a:r>
            <a:endParaRPr lang="en-GB" sz="1200" spc="20" dirty="0">
              <a:solidFill>
                <a:srgbClr val="141617"/>
              </a:solidFill>
              <a:ea typeface="Times New Roman" panose="02020603050405020304" pitchFamily="18" charset="0"/>
              <a:cs typeface="Times New Roman" panose="02020603050405020304" pitchFamily="18" charset="0"/>
            </a:endParaRPr>
          </a:p>
          <a:p>
            <a:endParaRPr lang="en-GB" sz="1200" dirty="0"/>
          </a:p>
        </p:txBody>
      </p:sp>
      <p:pic>
        <p:nvPicPr>
          <p:cNvPr id="16" name="Picture 15" descr="sinyalizasyon">
            <a:extLst>
              <a:ext uri="{FF2B5EF4-FFF2-40B4-BE49-F238E27FC236}">
                <a16:creationId xmlns:a16="http://schemas.microsoft.com/office/drawing/2014/main" id="{B874B2E0-197D-4A66-ADFA-46CAEFD483D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656446" y="294799"/>
            <a:ext cx="480060" cy="480060"/>
          </a:xfrm>
          <a:prstGeom prst="rect">
            <a:avLst/>
          </a:prstGeom>
          <a:noFill/>
          <a:ln>
            <a:noFill/>
          </a:ln>
        </p:spPr>
      </p:pic>
      <p:sp>
        <p:nvSpPr>
          <p:cNvPr id="18" name="TextBox 17">
            <a:extLst>
              <a:ext uri="{FF2B5EF4-FFF2-40B4-BE49-F238E27FC236}">
                <a16:creationId xmlns:a16="http://schemas.microsoft.com/office/drawing/2014/main" id="{9C1188FE-10E7-4C06-8A62-F6348E2E7829}"/>
              </a:ext>
            </a:extLst>
          </p:cNvPr>
          <p:cNvSpPr txBox="1"/>
          <p:nvPr/>
        </p:nvSpPr>
        <p:spPr>
          <a:xfrm>
            <a:off x="190500" y="3723412"/>
            <a:ext cx="2989897" cy="2031325"/>
          </a:xfrm>
          <a:prstGeom prst="rect">
            <a:avLst/>
          </a:prstGeom>
          <a:noFill/>
        </p:spPr>
        <p:txBody>
          <a:bodyPr wrap="square">
            <a:spAutoFit/>
          </a:bodyPr>
          <a:lstStyle/>
          <a:p>
            <a:pPr algn="l"/>
            <a:r>
              <a:rPr lang="en-GB" sz="1400" b="0" i="0" dirty="0">
                <a:solidFill>
                  <a:srgbClr val="141617"/>
                </a:solidFill>
                <a:effectLst/>
              </a:rPr>
              <a:t>WIPELOT RTLS</a:t>
            </a:r>
          </a:p>
          <a:p>
            <a:pPr algn="l"/>
            <a:r>
              <a:rPr lang="en-GB" sz="1400" b="1" i="0" dirty="0">
                <a:solidFill>
                  <a:srgbClr val="141617"/>
                </a:solidFill>
                <a:effectLst/>
              </a:rPr>
              <a:t>KONUM TAKİP</a:t>
            </a:r>
            <a:r>
              <a:rPr lang="en-GB" sz="1400" b="0" i="0" dirty="0">
                <a:solidFill>
                  <a:srgbClr val="141617"/>
                </a:solidFill>
                <a:effectLst/>
              </a:rPr>
              <a:t> ÇÖZÜMLERİ</a:t>
            </a:r>
          </a:p>
          <a:p>
            <a:pPr algn="l">
              <a:buFont typeface="Arial" panose="020B0604020202020204" pitchFamily="34" charset="0"/>
              <a:buChar char="•"/>
            </a:pPr>
            <a:r>
              <a:rPr lang="en-GB" sz="1400" b="1" i="0" dirty="0" err="1">
                <a:solidFill>
                  <a:schemeClr val="tx2">
                    <a:lumMod val="75000"/>
                  </a:schemeClr>
                </a:solidFill>
                <a:effectLst/>
              </a:rPr>
              <a:t>Personel</a:t>
            </a:r>
            <a:r>
              <a:rPr lang="en-GB" sz="1400" b="1" i="0" dirty="0">
                <a:solidFill>
                  <a:schemeClr val="tx2">
                    <a:lumMod val="75000"/>
                  </a:schemeClr>
                </a:solidFill>
                <a:effectLst/>
              </a:rPr>
              <a:t>, </a:t>
            </a:r>
            <a:r>
              <a:rPr lang="en-GB" sz="1400" b="1" i="0" dirty="0" err="1">
                <a:solidFill>
                  <a:schemeClr val="tx2">
                    <a:lumMod val="75000"/>
                  </a:schemeClr>
                </a:solidFill>
                <a:effectLst/>
              </a:rPr>
              <a:t>ekipman</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varlıkların</a:t>
            </a:r>
            <a:r>
              <a:rPr lang="en-GB" sz="1400" b="1" i="0" dirty="0">
                <a:solidFill>
                  <a:schemeClr val="tx2">
                    <a:lumMod val="75000"/>
                  </a:schemeClr>
                </a:solidFill>
                <a:effectLst/>
              </a:rPr>
              <a:t> </a:t>
            </a:r>
            <a:r>
              <a:rPr lang="en-GB" sz="1400" b="1" i="0" dirty="0" err="1">
                <a:solidFill>
                  <a:schemeClr val="tx2">
                    <a:lumMod val="75000"/>
                  </a:schemeClr>
                </a:solidFill>
                <a:effectLst/>
              </a:rPr>
              <a:t>gerçek</a:t>
            </a:r>
            <a:r>
              <a:rPr lang="en-GB" sz="1400" b="1" i="0" dirty="0">
                <a:solidFill>
                  <a:schemeClr val="tx2">
                    <a:lumMod val="75000"/>
                  </a:schemeClr>
                </a:solidFill>
                <a:effectLst/>
              </a:rPr>
              <a:t> </a:t>
            </a:r>
            <a:r>
              <a:rPr lang="en-GB" sz="1400" b="1" i="0" dirty="0" err="1">
                <a:solidFill>
                  <a:schemeClr val="tx2">
                    <a:lumMod val="75000"/>
                  </a:schemeClr>
                </a:solidFill>
                <a:effectLst/>
              </a:rPr>
              <a:t>zamanlı</a:t>
            </a:r>
            <a:r>
              <a:rPr lang="en-GB" sz="1400" b="1" i="0" dirty="0">
                <a:solidFill>
                  <a:schemeClr val="tx2">
                    <a:lumMod val="75000"/>
                  </a:schemeClr>
                </a:solidFill>
                <a:effectLst/>
              </a:rPr>
              <a:t> </a:t>
            </a:r>
            <a:r>
              <a:rPr lang="en-GB" sz="1400" b="1" i="0" dirty="0" err="1">
                <a:solidFill>
                  <a:schemeClr val="tx2">
                    <a:lumMod val="75000"/>
                  </a:schemeClr>
                </a:solidFill>
                <a:effectLst/>
              </a:rPr>
              <a:t>konumlarını</a:t>
            </a:r>
            <a:r>
              <a:rPr lang="en-GB" sz="1400" b="1" i="0" dirty="0">
                <a:solidFill>
                  <a:schemeClr val="tx2">
                    <a:lumMod val="75000"/>
                  </a:schemeClr>
                </a:solidFill>
                <a:effectLst/>
              </a:rPr>
              <a:t> </a:t>
            </a:r>
            <a:r>
              <a:rPr lang="en-GB" sz="1400" b="1" i="0" dirty="0" err="1">
                <a:solidFill>
                  <a:schemeClr val="tx2">
                    <a:lumMod val="75000"/>
                  </a:schemeClr>
                </a:solidFill>
                <a:effectLst/>
              </a:rPr>
              <a:t>izleyen</a:t>
            </a:r>
            <a:r>
              <a:rPr lang="en-GB" sz="1400" b="1" i="0" dirty="0">
                <a:solidFill>
                  <a:schemeClr val="tx2">
                    <a:lumMod val="75000"/>
                  </a:schemeClr>
                </a:solidFill>
                <a:effectLst/>
              </a:rPr>
              <a:t>, </a:t>
            </a:r>
            <a:r>
              <a:rPr lang="en-GB" sz="1400" b="1" i="0" dirty="0" err="1">
                <a:solidFill>
                  <a:schemeClr val="tx2">
                    <a:lumMod val="75000"/>
                  </a:schemeClr>
                </a:solidFill>
                <a:effectLst/>
              </a:rPr>
              <a:t>ölçümleyen</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raporlayan</a:t>
            </a:r>
            <a:r>
              <a:rPr lang="en-GB" sz="1400" b="1" i="0" dirty="0">
                <a:solidFill>
                  <a:schemeClr val="tx2">
                    <a:lumMod val="75000"/>
                  </a:schemeClr>
                </a:solidFill>
                <a:effectLst/>
              </a:rPr>
              <a:t> </a:t>
            </a:r>
            <a:r>
              <a:rPr lang="en-GB" sz="1400" b="1" i="0" dirty="0" err="1">
                <a:solidFill>
                  <a:schemeClr val="tx2">
                    <a:lumMod val="75000"/>
                  </a:schemeClr>
                </a:solidFill>
                <a:effectLst/>
              </a:rPr>
              <a:t>çözümlerdir</a:t>
            </a:r>
            <a:endParaRPr lang="en-GB" sz="1400" b="1" i="0" dirty="0">
              <a:solidFill>
                <a:schemeClr val="tx2">
                  <a:lumMod val="75000"/>
                </a:schemeClr>
              </a:solidFill>
              <a:effectLst/>
            </a:endParaRPr>
          </a:p>
          <a:p>
            <a:pPr algn="l">
              <a:buFont typeface="Arial" panose="020B0604020202020204" pitchFamily="34" charset="0"/>
              <a:buChar char="•"/>
            </a:pPr>
            <a:r>
              <a:rPr lang="en-GB" sz="1400" b="1" i="0" dirty="0" err="1">
                <a:solidFill>
                  <a:schemeClr val="tx2">
                    <a:lumMod val="75000"/>
                  </a:schemeClr>
                </a:solidFill>
                <a:effectLst/>
              </a:rPr>
              <a:t>Kapalı</a:t>
            </a:r>
            <a:r>
              <a:rPr lang="en-GB" sz="1400" b="1" i="0" dirty="0">
                <a:solidFill>
                  <a:schemeClr val="tx2">
                    <a:lumMod val="75000"/>
                  </a:schemeClr>
                </a:solidFill>
                <a:effectLst/>
              </a:rPr>
              <a:t> </a:t>
            </a:r>
            <a:r>
              <a:rPr lang="en-GB" sz="1400" b="1" i="0" dirty="0" err="1">
                <a:solidFill>
                  <a:schemeClr val="tx2">
                    <a:lumMod val="75000"/>
                  </a:schemeClr>
                </a:solidFill>
                <a:effectLst/>
              </a:rPr>
              <a:t>mekanlar</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yer</a:t>
            </a:r>
            <a:r>
              <a:rPr lang="en-GB" sz="1400" b="1" i="0" dirty="0">
                <a:solidFill>
                  <a:schemeClr val="tx2">
                    <a:lumMod val="75000"/>
                  </a:schemeClr>
                </a:solidFill>
                <a:effectLst/>
              </a:rPr>
              <a:t> </a:t>
            </a:r>
            <a:r>
              <a:rPr lang="en-GB" sz="1400" b="1" i="0" dirty="0" err="1">
                <a:solidFill>
                  <a:schemeClr val="tx2">
                    <a:lumMod val="75000"/>
                  </a:schemeClr>
                </a:solidFill>
                <a:effectLst/>
              </a:rPr>
              <a:t>altı</a:t>
            </a:r>
            <a:r>
              <a:rPr lang="en-GB" sz="1400" b="1" i="0" dirty="0">
                <a:solidFill>
                  <a:schemeClr val="tx2">
                    <a:lumMod val="75000"/>
                  </a:schemeClr>
                </a:solidFill>
                <a:effectLst/>
              </a:rPr>
              <a:t> </a:t>
            </a:r>
            <a:r>
              <a:rPr lang="en-GB" sz="1400" b="1" i="0" dirty="0" err="1">
                <a:solidFill>
                  <a:schemeClr val="tx2">
                    <a:lumMod val="75000"/>
                  </a:schemeClr>
                </a:solidFill>
                <a:effectLst/>
              </a:rPr>
              <a:t>alanlarının</a:t>
            </a:r>
            <a:r>
              <a:rPr lang="en-GB" sz="1400" b="1" i="0" dirty="0">
                <a:solidFill>
                  <a:schemeClr val="tx2">
                    <a:lumMod val="75000"/>
                  </a:schemeClr>
                </a:solidFill>
                <a:effectLst/>
              </a:rPr>
              <a:t> </a:t>
            </a:r>
            <a:r>
              <a:rPr lang="en-GB" sz="1400" b="1" i="0" dirty="0" err="1">
                <a:solidFill>
                  <a:schemeClr val="tx2">
                    <a:lumMod val="75000"/>
                  </a:schemeClr>
                </a:solidFill>
                <a:effectLst/>
              </a:rPr>
              <a:t>yanı</a:t>
            </a:r>
            <a:r>
              <a:rPr lang="en-GB" sz="1400" b="1" i="0" dirty="0">
                <a:solidFill>
                  <a:schemeClr val="tx2">
                    <a:lumMod val="75000"/>
                  </a:schemeClr>
                </a:solidFill>
                <a:effectLst/>
              </a:rPr>
              <a:t> </a:t>
            </a:r>
            <a:r>
              <a:rPr lang="en-GB" sz="1400" b="1" i="0" dirty="0" err="1">
                <a:solidFill>
                  <a:schemeClr val="tx2">
                    <a:lumMod val="75000"/>
                  </a:schemeClr>
                </a:solidFill>
                <a:effectLst/>
              </a:rPr>
              <a:t>sıra</a:t>
            </a:r>
            <a:r>
              <a:rPr lang="en-GB" sz="1400" b="1" i="0" dirty="0">
                <a:solidFill>
                  <a:schemeClr val="tx2">
                    <a:lumMod val="75000"/>
                  </a:schemeClr>
                </a:solidFill>
                <a:effectLst/>
              </a:rPr>
              <a:t> </a:t>
            </a:r>
            <a:r>
              <a:rPr lang="en-GB" sz="1400" b="1" i="0" dirty="0" err="1">
                <a:solidFill>
                  <a:schemeClr val="tx2">
                    <a:lumMod val="75000"/>
                  </a:schemeClr>
                </a:solidFill>
                <a:effectLst/>
              </a:rPr>
              <a:t>inşaat</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madencilik</a:t>
            </a:r>
            <a:r>
              <a:rPr lang="en-GB" sz="1400" b="1" i="0" dirty="0">
                <a:solidFill>
                  <a:schemeClr val="tx2">
                    <a:lumMod val="75000"/>
                  </a:schemeClr>
                </a:solidFill>
                <a:effectLst/>
              </a:rPr>
              <a:t> </a:t>
            </a:r>
            <a:r>
              <a:rPr lang="en-GB" sz="1400" b="1" i="0" dirty="0" err="1">
                <a:solidFill>
                  <a:schemeClr val="tx2">
                    <a:lumMod val="75000"/>
                  </a:schemeClr>
                </a:solidFill>
                <a:effectLst/>
              </a:rPr>
              <a:t>sahaları</a:t>
            </a:r>
            <a:r>
              <a:rPr lang="en-GB" sz="1400" b="1" i="0" dirty="0">
                <a:solidFill>
                  <a:schemeClr val="tx2">
                    <a:lumMod val="75000"/>
                  </a:schemeClr>
                </a:solidFill>
                <a:effectLst/>
              </a:rPr>
              <a:t> </a:t>
            </a:r>
            <a:r>
              <a:rPr lang="en-GB" sz="1400" b="1" i="0" dirty="0" err="1">
                <a:solidFill>
                  <a:schemeClr val="tx2">
                    <a:lumMod val="75000"/>
                  </a:schemeClr>
                </a:solidFill>
                <a:effectLst/>
              </a:rPr>
              <a:t>için</a:t>
            </a:r>
            <a:r>
              <a:rPr lang="en-GB" sz="1400" b="1" i="0" dirty="0">
                <a:solidFill>
                  <a:schemeClr val="tx2">
                    <a:lumMod val="75000"/>
                  </a:schemeClr>
                </a:solidFill>
                <a:effectLst/>
              </a:rPr>
              <a:t> </a:t>
            </a:r>
            <a:r>
              <a:rPr lang="en-GB" sz="1400" b="1" i="0" dirty="0" err="1">
                <a:solidFill>
                  <a:schemeClr val="tx2">
                    <a:lumMod val="75000"/>
                  </a:schemeClr>
                </a:solidFill>
                <a:effectLst/>
              </a:rPr>
              <a:t>uygundur</a:t>
            </a:r>
            <a:r>
              <a:rPr lang="en-GB" sz="1400" b="1" i="0" dirty="0">
                <a:solidFill>
                  <a:schemeClr val="tx2">
                    <a:lumMod val="75000"/>
                  </a:schemeClr>
                </a:solidFill>
                <a:effectLst/>
              </a:rPr>
              <a:t>.</a:t>
            </a:r>
          </a:p>
        </p:txBody>
      </p:sp>
      <p:sp>
        <p:nvSpPr>
          <p:cNvPr id="20" name="TextBox 19">
            <a:extLst>
              <a:ext uri="{FF2B5EF4-FFF2-40B4-BE49-F238E27FC236}">
                <a16:creationId xmlns:a16="http://schemas.microsoft.com/office/drawing/2014/main" id="{DC77D999-3A12-4E1A-9F83-B7C710002321}"/>
              </a:ext>
            </a:extLst>
          </p:cNvPr>
          <p:cNvSpPr txBox="1"/>
          <p:nvPr/>
        </p:nvSpPr>
        <p:spPr>
          <a:xfrm>
            <a:off x="3254217" y="3759875"/>
            <a:ext cx="2989898" cy="2462213"/>
          </a:xfrm>
          <a:prstGeom prst="rect">
            <a:avLst/>
          </a:prstGeom>
          <a:noFill/>
        </p:spPr>
        <p:txBody>
          <a:bodyPr wrap="square">
            <a:spAutoFit/>
          </a:bodyPr>
          <a:lstStyle/>
          <a:p>
            <a:pPr algn="l"/>
            <a:r>
              <a:rPr lang="en-GB" sz="1400" b="0" i="0" dirty="0">
                <a:solidFill>
                  <a:srgbClr val="141617"/>
                </a:solidFill>
                <a:effectLst/>
              </a:rPr>
              <a:t>WIPELOT ISG</a:t>
            </a:r>
          </a:p>
          <a:p>
            <a:pPr algn="l"/>
            <a:r>
              <a:rPr lang="en-GB" sz="1400" b="1" i="0" dirty="0">
                <a:solidFill>
                  <a:srgbClr val="141617"/>
                </a:solidFill>
                <a:effectLst/>
              </a:rPr>
              <a:t>İŞ GÜVENLİĞİ</a:t>
            </a:r>
            <a:r>
              <a:rPr lang="en-GB" sz="1400" b="0" i="0" dirty="0">
                <a:solidFill>
                  <a:srgbClr val="141617"/>
                </a:solidFill>
                <a:effectLst/>
              </a:rPr>
              <a:t> ÇÖZÜMLERİ</a:t>
            </a:r>
          </a:p>
          <a:p>
            <a:pPr algn="l">
              <a:buFont typeface="Arial" panose="020B0604020202020204" pitchFamily="34" charset="0"/>
              <a:buChar char="•"/>
            </a:pPr>
            <a:r>
              <a:rPr lang="en-GB" sz="1400" b="0" i="0" dirty="0" err="1">
                <a:effectLst/>
              </a:rPr>
              <a:t>Maden</a:t>
            </a:r>
            <a:r>
              <a:rPr lang="en-GB" sz="1400" b="0" i="0" dirty="0">
                <a:effectLst/>
              </a:rPr>
              <a:t> </a:t>
            </a:r>
            <a:r>
              <a:rPr lang="en-GB" sz="1400" b="0" i="0" dirty="0" err="1">
                <a:effectLst/>
              </a:rPr>
              <a:t>veya</a:t>
            </a:r>
            <a:r>
              <a:rPr lang="en-GB" sz="1400" b="0" i="0" dirty="0">
                <a:effectLst/>
              </a:rPr>
              <a:t> </a:t>
            </a:r>
            <a:r>
              <a:rPr lang="en-GB" sz="1400" b="0" i="0" dirty="0" err="1">
                <a:effectLst/>
              </a:rPr>
              <a:t>endüstriyel</a:t>
            </a:r>
            <a:r>
              <a:rPr lang="en-GB" sz="1400" b="0" i="0" dirty="0">
                <a:effectLst/>
              </a:rPr>
              <a:t> </a:t>
            </a:r>
            <a:r>
              <a:rPr lang="en-GB" sz="1400" b="0" i="0" dirty="0" err="1">
                <a:effectLst/>
              </a:rPr>
              <a:t>tesisler</a:t>
            </a:r>
            <a:r>
              <a:rPr lang="en-GB" sz="1400" b="0" i="0" dirty="0">
                <a:effectLst/>
              </a:rPr>
              <a:t> </a:t>
            </a:r>
            <a:r>
              <a:rPr lang="en-GB" sz="1400" b="0" i="0" dirty="0" err="1">
                <a:effectLst/>
              </a:rPr>
              <a:t>gibi</a:t>
            </a:r>
            <a:r>
              <a:rPr lang="en-GB" sz="1400" b="0" i="0" dirty="0">
                <a:effectLst/>
              </a:rPr>
              <a:t> </a:t>
            </a:r>
            <a:r>
              <a:rPr lang="en-GB" sz="1400" b="0" i="0" dirty="0" err="1">
                <a:effectLst/>
              </a:rPr>
              <a:t>tehlikeli</a:t>
            </a:r>
            <a:r>
              <a:rPr lang="en-GB" sz="1400" b="0" i="0" dirty="0">
                <a:effectLst/>
              </a:rPr>
              <a:t> </a:t>
            </a:r>
            <a:r>
              <a:rPr lang="en-GB" sz="1400" b="0" i="0" dirty="0" err="1">
                <a:effectLst/>
              </a:rPr>
              <a:t>ortamlarda</a:t>
            </a:r>
            <a:r>
              <a:rPr lang="en-GB" sz="1400" b="0" i="0" dirty="0">
                <a:effectLst/>
              </a:rPr>
              <a:t> </a:t>
            </a:r>
            <a:r>
              <a:rPr lang="en-GB" sz="1400" b="0" i="0" dirty="0" err="1">
                <a:effectLst/>
              </a:rPr>
              <a:t>çalışanların</a:t>
            </a:r>
            <a:r>
              <a:rPr lang="en-GB" sz="1400" b="0" i="0" dirty="0">
                <a:effectLst/>
              </a:rPr>
              <a:t> </a:t>
            </a:r>
            <a:r>
              <a:rPr lang="en-GB" sz="1400" b="0" i="0" dirty="0" err="1">
                <a:effectLst/>
              </a:rPr>
              <a:t>sağlığını</a:t>
            </a:r>
            <a:r>
              <a:rPr lang="en-GB" sz="1400" b="0" i="0" dirty="0">
                <a:effectLst/>
              </a:rPr>
              <a:t> </a:t>
            </a:r>
            <a:r>
              <a:rPr lang="en-GB" sz="1400" b="0" i="0" dirty="0" err="1">
                <a:effectLst/>
              </a:rPr>
              <a:t>güvende</a:t>
            </a:r>
            <a:r>
              <a:rPr lang="en-GB" sz="1400" b="0" i="0" dirty="0">
                <a:effectLst/>
              </a:rPr>
              <a:t> </a:t>
            </a:r>
            <a:r>
              <a:rPr lang="en-GB" sz="1400" b="0" i="0" dirty="0" err="1">
                <a:effectLst/>
              </a:rPr>
              <a:t>tutmanıza</a:t>
            </a:r>
            <a:r>
              <a:rPr lang="en-GB" sz="1400" b="0" i="0" dirty="0">
                <a:effectLst/>
              </a:rPr>
              <a:t> </a:t>
            </a:r>
            <a:r>
              <a:rPr lang="en-GB" sz="1400" b="0" i="0" dirty="0" err="1">
                <a:effectLst/>
              </a:rPr>
              <a:t>yardımcı</a:t>
            </a:r>
            <a:r>
              <a:rPr lang="en-GB" sz="1400" b="0" i="0" dirty="0">
                <a:effectLst/>
              </a:rPr>
              <a:t> </a:t>
            </a:r>
            <a:r>
              <a:rPr lang="en-GB" sz="1400" b="0" i="0" dirty="0" err="1">
                <a:effectLst/>
              </a:rPr>
              <a:t>olur</a:t>
            </a:r>
            <a:endParaRPr lang="en-GB" sz="1400" b="0" i="0" dirty="0">
              <a:effectLst/>
            </a:endParaRPr>
          </a:p>
          <a:p>
            <a:pPr algn="l">
              <a:buFont typeface="Arial" panose="020B0604020202020204" pitchFamily="34" charset="0"/>
              <a:buChar char="•"/>
            </a:pPr>
            <a:r>
              <a:rPr lang="en-GB" sz="1400" b="0" i="0" dirty="0" err="1">
                <a:effectLst/>
              </a:rPr>
              <a:t>Konum</a:t>
            </a:r>
            <a:r>
              <a:rPr lang="en-GB" sz="1400" b="0" i="0" dirty="0">
                <a:effectLst/>
              </a:rPr>
              <a:t> </a:t>
            </a:r>
            <a:r>
              <a:rPr lang="en-GB" sz="1400" b="0" i="0" dirty="0" err="1">
                <a:effectLst/>
              </a:rPr>
              <a:t>bazlı</a:t>
            </a:r>
            <a:r>
              <a:rPr lang="en-GB" sz="1400" b="0" i="0" dirty="0">
                <a:effectLst/>
              </a:rPr>
              <a:t> </a:t>
            </a:r>
            <a:r>
              <a:rPr lang="en-GB" sz="1400" b="0" i="0" dirty="0" err="1">
                <a:effectLst/>
              </a:rPr>
              <a:t>uyarılar</a:t>
            </a:r>
            <a:r>
              <a:rPr lang="en-GB" sz="1400" b="0" i="0" dirty="0">
                <a:effectLst/>
              </a:rPr>
              <a:t> </a:t>
            </a:r>
            <a:r>
              <a:rPr lang="en-GB" sz="1400" b="0" i="0" dirty="0" err="1">
                <a:effectLst/>
              </a:rPr>
              <a:t>aracılığıyla</a:t>
            </a:r>
            <a:r>
              <a:rPr lang="en-GB" sz="1400" b="0" i="0" dirty="0">
                <a:effectLst/>
              </a:rPr>
              <a:t> </a:t>
            </a:r>
            <a:r>
              <a:rPr lang="en-GB" sz="1400" b="0" i="0" dirty="0" err="1">
                <a:effectLst/>
              </a:rPr>
              <a:t>acil</a:t>
            </a:r>
            <a:r>
              <a:rPr lang="en-GB" sz="1400" b="0" i="0" dirty="0">
                <a:effectLst/>
              </a:rPr>
              <a:t> durum </a:t>
            </a:r>
            <a:r>
              <a:rPr lang="en-GB" sz="1400" b="0" i="0" dirty="0" err="1">
                <a:effectLst/>
              </a:rPr>
              <a:t>yanıt</a:t>
            </a:r>
            <a:r>
              <a:rPr lang="en-GB" sz="1400" b="0" i="0" dirty="0">
                <a:effectLst/>
              </a:rPr>
              <a:t> </a:t>
            </a:r>
            <a:r>
              <a:rPr lang="en-GB" sz="1400" b="0" i="0" dirty="0" err="1">
                <a:effectLst/>
              </a:rPr>
              <a:t>süresini</a:t>
            </a:r>
            <a:r>
              <a:rPr lang="en-GB" sz="1400" b="0" i="0" dirty="0">
                <a:effectLst/>
              </a:rPr>
              <a:t> </a:t>
            </a:r>
            <a:r>
              <a:rPr lang="en-GB" sz="1400" b="0" i="0" dirty="0" err="1">
                <a:effectLst/>
              </a:rPr>
              <a:t>düşürür</a:t>
            </a:r>
            <a:endParaRPr lang="en-GB" sz="1400" b="0" i="0" dirty="0">
              <a:effectLst/>
            </a:endParaRPr>
          </a:p>
          <a:p>
            <a:pPr algn="l">
              <a:buFont typeface="Arial" panose="020B0604020202020204" pitchFamily="34" charset="0"/>
              <a:buChar char="•"/>
            </a:pPr>
            <a:r>
              <a:rPr lang="en-GB" sz="1400" b="0" i="0" dirty="0" err="1">
                <a:effectLst/>
              </a:rPr>
              <a:t>Yalnız</a:t>
            </a:r>
            <a:r>
              <a:rPr lang="en-GB" sz="1400" b="0" i="0" dirty="0">
                <a:effectLst/>
              </a:rPr>
              <a:t> </a:t>
            </a:r>
            <a:r>
              <a:rPr lang="en-GB" sz="1400" b="0" i="0" dirty="0" err="1">
                <a:effectLst/>
              </a:rPr>
              <a:t>çalışan</a:t>
            </a:r>
            <a:r>
              <a:rPr lang="en-GB" sz="1400" b="0" i="0" dirty="0">
                <a:effectLst/>
              </a:rPr>
              <a:t> </a:t>
            </a:r>
            <a:r>
              <a:rPr lang="en-GB" sz="1400" b="0" i="0" dirty="0" err="1">
                <a:effectLst/>
              </a:rPr>
              <a:t>güvenliğini</a:t>
            </a:r>
            <a:r>
              <a:rPr lang="en-GB" sz="1400" b="0" i="0" dirty="0">
                <a:effectLst/>
              </a:rPr>
              <a:t> </a:t>
            </a:r>
            <a:r>
              <a:rPr lang="en-GB" sz="1400" b="0" i="0" dirty="0" err="1">
                <a:effectLst/>
              </a:rPr>
              <a:t>sağlar</a:t>
            </a:r>
            <a:r>
              <a:rPr lang="en-GB" sz="1400" b="0" i="0" dirty="0">
                <a:effectLst/>
              </a:rPr>
              <a:t>. </a:t>
            </a:r>
            <a:r>
              <a:rPr lang="en-GB" sz="1400" b="0" i="0" dirty="0" err="1">
                <a:effectLst/>
              </a:rPr>
              <a:t>Hareketsiz</a:t>
            </a:r>
            <a:r>
              <a:rPr lang="en-GB" sz="1400" b="0" i="0" dirty="0">
                <a:effectLst/>
              </a:rPr>
              <a:t> </a:t>
            </a:r>
            <a:r>
              <a:rPr lang="en-GB" sz="1400" b="0" i="0" dirty="0" err="1">
                <a:effectLst/>
              </a:rPr>
              <a:t>kalma</a:t>
            </a:r>
            <a:r>
              <a:rPr lang="en-GB" sz="1400" b="0" i="0" dirty="0">
                <a:effectLst/>
              </a:rPr>
              <a:t>, </a:t>
            </a:r>
            <a:r>
              <a:rPr lang="en-GB" sz="1400" b="0" i="0" dirty="0" err="1">
                <a:effectLst/>
              </a:rPr>
              <a:t>düşme</a:t>
            </a:r>
            <a:r>
              <a:rPr lang="en-GB" sz="1400" b="0" i="0" dirty="0">
                <a:effectLst/>
              </a:rPr>
              <a:t> </a:t>
            </a:r>
            <a:r>
              <a:rPr lang="en-GB" sz="1400" b="0" i="0" dirty="0" err="1">
                <a:effectLst/>
              </a:rPr>
              <a:t>ve</a:t>
            </a:r>
            <a:r>
              <a:rPr lang="en-GB" sz="1400" b="0" i="0" dirty="0">
                <a:effectLst/>
              </a:rPr>
              <a:t> </a:t>
            </a:r>
            <a:r>
              <a:rPr lang="en-GB" sz="1400" b="0" i="0" dirty="0" err="1">
                <a:effectLst/>
              </a:rPr>
              <a:t>benzeri</a:t>
            </a:r>
            <a:r>
              <a:rPr lang="en-GB" sz="1400" b="0" i="0" dirty="0">
                <a:effectLst/>
              </a:rPr>
              <a:t> </a:t>
            </a:r>
            <a:r>
              <a:rPr lang="en-GB" sz="1400" b="0" i="0" dirty="0" err="1">
                <a:effectLst/>
              </a:rPr>
              <a:t>durumları</a:t>
            </a:r>
            <a:r>
              <a:rPr lang="en-GB" sz="1400" b="0" i="0" dirty="0">
                <a:effectLst/>
              </a:rPr>
              <a:t> </a:t>
            </a:r>
            <a:r>
              <a:rPr lang="en-GB" sz="1400" b="0" i="0" dirty="0" err="1">
                <a:effectLst/>
              </a:rPr>
              <a:t>tespit</a:t>
            </a:r>
            <a:r>
              <a:rPr lang="en-GB" sz="1400" b="0" i="0" dirty="0">
                <a:effectLst/>
              </a:rPr>
              <a:t> </a:t>
            </a:r>
            <a:r>
              <a:rPr lang="en-GB" sz="1400" b="0" i="0" dirty="0" err="1">
                <a:effectLst/>
              </a:rPr>
              <a:t>eder</a:t>
            </a:r>
            <a:endParaRPr lang="en-GB" sz="1400" b="0" i="0" dirty="0">
              <a:effectLst/>
            </a:endParaRPr>
          </a:p>
        </p:txBody>
      </p:sp>
      <p:sp>
        <p:nvSpPr>
          <p:cNvPr id="21" name="TextBox 20">
            <a:extLst>
              <a:ext uri="{FF2B5EF4-FFF2-40B4-BE49-F238E27FC236}">
                <a16:creationId xmlns:a16="http://schemas.microsoft.com/office/drawing/2014/main" id="{6D5A8AD0-98F7-479A-8B4A-C30F95C16F1F}"/>
              </a:ext>
            </a:extLst>
          </p:cNvPr>
          <p:cNvSpPr txBox="1"/>
          <p:nvPr/>
        </p:nvSpPr>
        <p:spPr>
          <a:xfrm>
            <a:off x="9477375" y="3831134"/>
            <a:ext cx="2714625" cy="1600438"/>
          </a:xfrm>
          <a:prstGeom prst="rect">
            <a:avLst/>
          </a:prstGeom>
          <a:noFill/>
        </p:spPr>
        <p:txBody>
          <a:bodyPr wrap="square">
            <a:spAutoFit/>
          </a:bodyPr>
          <a:lstStyle/>
          <a:p>
            <a:pPr algn="l"/>
            <a:r>
              <a:rPr lang="en-GB" sz="1400" b="0" i="0" dirty="0">
                <a:solidFill>
                  <a:srgbClr val="141617"/>
                </a:solidFill>
                <a:effectLst/>
              </a:rPr>
              <a:t>WIPELOT SAFEZONE</a:t>
            </a:r>
          </a:p>
          <a:p>
            <a:pPr algn="l"/>
            <a:r>
              <a:rPr lang="en-GB" sz="1400" b="1" i="0" dirty="0">
                <a:solidFill>
                  <a:srgbClr val="141617"/>
                </a:solidFill>
                <a:effectLst/>
              </a:rPr>
              <a:t>MESAFE UYARI</a:t>
            </a:r>
            <a:r>
              <a:rPr lang="en-GB" sz="1400" b="0" i="0" dirty="0">
                <a:solidFill>
                  <a:srgbClr val="141617"/>
                </a:solidFill>
                <a:effectLst/>
              </a:rPr>
              <a:t> ÇÖZÜMLERİ</a:t>
            </a:r>
          </a:p>
          <a:p>
            <a:pPr algn="l">
              <a:buFont typeface="Arial" panose="020B0604020202020204" pitchFamily="34" charset="0"/>
              <a:buChar char="•"/>
            </a:pPr>
            <a:r>
              <a:rPr lang="en-GB" sz="1400" b="1" i="0" dirty="0" err="1">
                <a:solidFill>
                  <a:schemeClr val="tx2">
                    <a:lumMod val="75000"/>
                  </a:schemeClr>
                </a:solidFill>
                <a:effectLst/>
              </a:rPr>
              <a:t>Kör</a:t>
            </a:r>
            <a:r>
              <a:rPr lang="en-GB" sz="1400" b="1" i="0" dirty="0">
                <a:solidFill>
                  <a:schemeClr val="tx2">
                    <a:lumMod val="75000"/>
                  </a:schemeClr>
                </a:solidFill>
                <a:effectLst/>
              </a:rPr>
              <a:t> </a:t>
            </a:r>
            <a:r>
              <a:rPr lang="en-GB" sz="1400" b="1" i="0" dirty="0" err="1">
                <a:solidFill>
                  <a:schemeClr val="tx2">
                    <a:lumMod val="75000"/>
                  </a:schemeClr>
                </a:solidFill>
                <a:effectLst/>
              </a:rPr>
              <a:t>nokta</a:t>
            </a:r>
            <a:r>
              <a:rPr lang="en-GB" sz="1400" b="1" i="0" dirty="0">
                <a:solidFill>
                  <a:schemeClr val="tx2">
                    <a:lumMod val="75000"/>
                  </a:schemeClr>
                </a:solidFill>
                <a:effectLst/>
              </a:rPr>
              <a:t>, </a:t>
            </a:r>
            <a:r>
              <a:rPr lang="en-GB" sz="1400" b="1" i="0" dirty="0" err="1">
                <a:solidFill>
                  <a:schemeClr val="tx2">
                    <a:lumMod val="75000"/>
                  </a:schemeClr>
                </a:solidFill>
                <a:effectLst/>
              </a:rPr>
              <a:t>yaklaşma</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çarpışma</a:t>
            </a:r>
            <a:r>
              <a:rPr lang="en-GB" sz="1400" b="1" i="0" dirty="0">
                <a:solidFill>
                  <a:schemeClr val="tx2">
                    <a:lumMod val="75000"/>
                  </a:schemeClr>
                </a:solidFill>
                <a:effectLst/>
              </a:rPr>
              <a:t> </a:t>
            </a:r>
            <a:r>
              <a:rPr lang="en-GB" sz="1400" b="1" i="0" dirty="0" err="1">
                <a:solidFill>
                  <a:schemeClr val="tx2">
                    <a:lumMod val="75000"/>
                  </a:schemeClr>
                </a:solidFill>
                <a:effectLst/>
              </a:rPr>
              <a:t>uyarı</a:t>
            </a:r>
            <a:r>
              <a:rPr lang="en-GB" sz="1400" b="1" i="0" dirty="0">
                <a:solidFill>
                  <a:schemeClr val="tx2">
                    <a:lumMod val="75000"/>
                  </a:schemeClr>
                </a:solidFill>
                <a:effectLst/>
              </a:rPr>
              <a:t> </a:t>
            </a:r>
            <a:r>
              <a:rPr lang="en-GB" sz="1400" b="1" i="0" dirty="0" err="1">
                <a:solidFill>
                  <a:schemeClr val="tx2">
                    <a:lumMod val="75000"/>
                  </a:schemeClr>
                </a:solidFill>
                <a:effectLst/>
              </a:rPr>
              <a:t>sistemidir</a:t>
            </a:r>
            <a:endParaRPr lang="en-GB" sz="1400" b="1" i="0" dirty="0">
              <a:solidFill>
                <a:schemeClr val="tx2">
                  <a:lumMod val="75000"/>
                </a:schemeClr>
              </a:solidFill>
              <a:effectLst/>
            </a:endParaRPr>
          </a:p>
          <a:p>
            <a:pPr algn="l">
              <a:buFont typeface="Arial" panose="020B0604020202020204" pitchFamily="34" charset="0"/>
              <a:buChar char="•"/>
            </a:pPr>
            <a:r>
              <a:rPr lang="en-GB" sz="1400" b="1" i="0" dirty="0" err="1">
                <a:solidFill>
                  <a:schemeClr val="tx2">
                    <a:lumMod val="75000"/>
                  </a:schemeClr>
                </a:solidFill>
                <a:effectLst/>
              </a:rPr>
              <a:t>Forkliftler</a:t>
            </a:r>
            <a:r>
              <a:rPr lang="en-GB" sz="1400" b="1" i="0" dirty="0">
                <a:solidFill>
                  <a:schemeClr val="tx2">
                    <a:lumMod val="75000"/>
                  </a:schemeClr>
                </a:solidFill>
                <a:effectLst/>
              </a:rPr>
              <a:t>, </a:t>
            </a:r>
            <a:r>
              <a:rPr lang="en-GB" sz="1400" b="1" i="0" dirty="0" err="1">
                <a:solidFill>
                  <a:schemeClr val="tx2">
                    <a:lumMod val="75000"/>
                  </a:schemeClr>
                </a:solidFill>
                <a:effectLst/>
              </a:rPr>
              <a:t>motorlu</a:t>
            </a:r>
            <a:r>
              <a:rPr lang="en-GB" sz="1400" b="1" i="0" dirty="0">
                <a:solidFill>
                  <a:schemeClr val="tx2">
                    <a:lumMod val="75000"/>
                  </a:schemeClr>
                </a:solidFill>
                <a:effectLst/>
              </a:rPr>
              <a:t> </a:t>
            </a:r>
            <a:r>
              <a:rPr lang="en-GB" sz="1400" b="1" i="0" dirty="0" err="1">
                <a:solidFill>
                  <a:schemeClr val="tx2">
                    <a:lumMod val="75000"/>
                  </a:schemeClr>
                </a:solidFill>
                <a:effectLst/>
              </a:rPr>
              <a:t>iş</a:t>
            </a:r>
            <a:r>
              <a:rPr lang="en-GB" sz="1400" b="1" i="0" dirty="0">
                <a:solidFill>
                  <a:schemeClr val="tx2">
                    <a:lumMod val="75000"/>
                  </a:schemeClr>
                </a:solidFill>
                <a:effectLst/>
              </a:rPr>
              <a:t> </a:t>
            </a:r>
            <a:r>
              <a:rPr lang="en-GB" sz="1400" b="1" i="0" dirty="0" err="1">
                <a:solidFill>
                  <a:schemeClr val="tx2">
                    <a:lumMod val="75000"/>
                  </a:schemeClr>
                </a:solidFill>
                <a:effectLst/>
              </a:rPr>
              <a:t>ekipmanları</a:t>
            </a:r>
            <a:r>
              <a:rPr lang="en-GB" sz="1400" b="1" i="0" dirty="0">
                <a:solidFill>
                  <a:schemeClr val="tx2">
                    <a:lumMod val="75000"/>
                  </a:schemeClr>
                </a:solidFill>
                <a:effectLst/>
              </a:rPr>
              <a:t> </a:t>
            </a:r>
            <a:r>
              <a:rPr lang="en-GB" sz="1400" b="1" i="0" dirty="0" err="1">
                <a:solidFill>
                  <a:schemeClr val="tx2">
                    <a:lumMod val="75000"/>
                  </a:schemeClr>
                </a:solidFill>
                <a:effectLst/>
              </a:rPr>
              <a:t>ve</a:t>
            </a:r>
            <a:r>
              <a:rPr lang="en-GB" sz="1400" b="1" i="0" dirty="0">
                <a:solidFill>
                  <a:schemeClr val="tx2">
                    <a:lumMod val="75000"/>
                  </a:schemeClr>
                </a:solidFill>
                <a:effectLst/>
              </a:rPr>
              <a:t> </a:t>
            </a:r>
            <a:r>
              <a:rPr lang="en-GB" sz="1400" b="1" i="0" dirty="0" err="1">
                <a:solidFill>
                  <a:schemeClr val="tx2">
                    <a:lumMod val="75000"/>
                  </a:schemeClr>
                </a:solidFill>
                <a:effectLst/>
              </a:rPr>
              <a:t>yayalar</a:t>
            </a:r>
            <a:r>
              <a:rPr lang="en-GB" sz="1400" b="1" i="0" dirty="0">
                <a:solidFill>
                  <a:schemeClr val="tx2">
                    <a:lumMod val="75000"/>
                  </a:schemeClr>
                </a:solidFill>
                <a:effectLst/>
              </a:rPr>
              <a:t> </a:t>
            </a:r>
            <a:r>
              <a:rPr lang="en-GB" sz="1400" b="1" i="0" dirty="0" err="1">
                <a:solidFill>
                  <a:schemeClr val="tx2">
                    <a:lumMod val="75000"/>
                  </a:schemeClr>
                </a:solidFill>
                <a:effectLst/>
              </a:rPr>
              <a:t>arasındaki</a:t>
            </a:r>
            <a:r>
              <a:rPr lang="en-GB" sz="1400" b="1" i="0" dirty="0">
                <a:solidFill>
                  <a:schemeClr val="tx2">
                    <a:lumMod val="75000"/>
                  </a:schemeClr>
                </a:solidFill>
                <a:effectLst/>
              </a:rPr>
              <a:t> </a:t>
            </a:r>
            <a:r>
              <a:rPr lang="en-GB" sz="1400" b="1" i="0" dirty="0" err="1">
                <a:solidFill>
                  <a:schemeClr val="tx2">
                    <a:lumMod val="75000"/>
                  </a:schemeClr>
                </a:solidFill>
                <a:effectLst/>
              </a:rPr>
              <a:t>çarpışmaları</a:t>
            </a:r>
            <a:r>
              <a:rPr lang="en-GB" sz="1400" b="1" i="0" dirty="0">
                <a:solidFill>
                  <a:schemeClr val="tx2">
                    <a:lumMod val="75000"/>
                  </a:schemeClr>
                </a:solidFill>
                <a:effectLst/>
              </a:rPr>
              <a:t> </a:t>
            </a:r>
            <a:r>
              <a:rPr lang="en-GB" sz="1400" b="1" i="0" dirty="0" err="1">
                <a:solidFill>
                  <a:schemeClr val="tx2">
                    <a:lumMod val="75000"/>
                  </a:schemeClr>
                </a:solidFill>
                <a:effectLst/>
              </a:rPr>
              <a:t>önler</a:t>
            </a:r>
            <a:r>
              <a:rPr lang="en-GB" sz="1400" b="1" i="0" dirty="0">
                <a:solidFill>
                  <a:schemeClr val="tx2">
                    <a:lumMod val="75000"/>
                  </a:schemeClr>
                </a:solidFill>
                <a:effectLst/>
              </a:rPr>
              <a:t>.</a:t>
            </a:r>
          </a:p>
        </p:txBody>
      </p:sp>
      <p:sp>
        <p:nvSpPr>
          <p:cNvPr id="24" name="TextBox 23">
            <a:extLst>
              <a:ext uri="{FF2B5EF4-FFF2-40B4-BE49-F238E27FC236}">
                <a16:creationId xmlns:a16="http://schemas.microsoft.com/office/drawing/2014/main" id="{575A2285-9DF6-4191-9B0F-2BF141BC2582}"/>
              </a:ext>
            </a:extLst>
          </p:cNvPr>
          <p:cNvSpPr txBox="1"/>
          <p:nvPr/>
        </p:nvSpPr>
        <p:spPr>
          <a:xfrm>
            <a:off x="6244115" y="3759875"/>
            <a:ext cx="2989898" cy="1600438"/>
          </a:xfrm>
          <a:prstGeom prst="rect">
            <a:avLst/>
          </a:prstGeom>
          <a:noFill/>
        </p:spPr>
        <p:txBody>
          <a:bodyPr wrap="square">
            <a:spAutoFit/>
          </a:bodyPr>
          <a:lstStyle/>
          <a:p>
            <a:pPr algn="l"/>
            <a:r>
              <a:rPr lang="en-GB" sz="1400" b="0" i="0" dirty="0">
                <a:solidFill>
                  <a:srgbClr val="141617"/>
                </a:solidFill>
                <a:effectLst/>
              </a:rPr>
              <a:t>WIPELOT OTX</a:t>
            </a:r>
          </a:p>
          <a:p>
            <a:pPr algn="l"/>
            <a:r>
              <a:rPr lang="en-GB" sz="1400" b="1" i="0" dirty="0">
                <a:solidFill>
                  <a:srgbClr val="141617"/>
                </a:solidFill>
                <a:effectLst/>
              </a:rPr>
              <a:t>ORTAM İZLEME</a:t>
            </a:r>
            <a:r>
              <a:rPr lang="en-GB" sz="1400" b="0" i="0" dirty="0">
                <a:solidFill>
                  <a:srgbClr val="141617"/>
                </a:solidFill>
                <a:effectLst/>
              </a:rPr>
              <a:t> SİSTEMİ</a:t>
            </a:r>
          </a:p>
          <a:p>
            <a:pPr algn="l">
              <a:buFont typeface="Arial" panose="020B0604020202020204" pitchFamily="34" charset="0"/>
              <a:buChar char="•"/>
            </a:pPr>
            <a:r>
              <a:rPr lang="en-GB" sz="1400" b="0" i="0" dirty="0" err="1">
                <a:effectLst/>
              </a:rPr>
              <a:t>Üretim</a:t>
            </a:r>
            <a:r>
              <a:rPr lang="en-GB" sz="1400" b="0" i="0" dirty="0">
                <a:effectLst/>
              </a:rPr>
              <a:t> </a:t>
            </a:r>
            <a:r>
              <a:rPr lang="en-GB" sz="1400" b="0" i="0" dirty="0" err="1">
                <a:effectLst/>
              </a:rPr>
              <a:t>tesislerindeki</a:t>
            </a:r>
            <a:r>
              <a:rPr lang="en-GB" sz="1400" b="0" i="0" dirty="0">
                <a:effectLst/>
              </a:rPr>
              <a:t> </a:t>
            </a:r>
            <a:r>
              <a:rPr lang="en-GB" sz="1400" b="0" i="0" dirty="0" err="1">
                <a:effectLst/>
              </a:rPr>
              <a:t>sıcaklık</a:t>
            </a:r>
            <a:r>
              <a:rPr lang="en-GB" sz="1400" b="0" i="0" dirty="0">
                <a:effectLst/>
              </a:rPr>
              <a:t>, </a:t>
            </a:r>
            <a:r>
              <a:rPr lang="en-GB" sz="1400" b="0" i="0" dirty="0" err="1">
                <a:effectLst/>
              </a:rPr>
              <a:t>nem</a:t>
            </a:r>
            <a:r>
              <a:rPr lang="en-GB" sz="1400" b="0" i="0" dirty="0">
                <a:effectLst/>
              </a:rPr>
              <a:t>, </a:t>
            </a:r>
            <a:r>
              <a:rPr lang="en-GB" sz="1400" b="0" i="0" dirty="0" err="1">
                <a:effectLst/>
              </a:rPr>
              <a:t>gaz</a:t>
            </a:r>
            <a:r>
              <a:rPr lang="en-GB" sz="1400" b="0" i="0" dirty="0">
                <a:effectLst/>
              </a:rPr>
              <a:t> </a:t>
            </a:r>
            <a:r>
              <a:rPr lang="en-GB" sz="1400" b="0" i="0" dirty="0" err="1">
                <a:effectLst/>
              </a:rPr>
              <a:t>ve</a:t>
            </a:r>
            <a:r>
              <a:rPr lang="en-GB" sz="1400" b="0" i="0" dirty="0">
                <a:effectLst/>
              </a:rPr>
              <a:t> </a:t>
            </a:r>
            <a:r>
              <a:rPr lang="en-GB" sz="1400" b="0" i="0" dirty="0" err="1">
                <a:effectLst/>
              </a:rPr>
              <a:t>ışık</a:t>
            </a:r>
            <a:r>
              <a:rPr lang="en-GB" sz="1400" b="0" i="0" dirty="0">
                <a:effectLst/>
              </a:rPr>
              <a:t> </a:t>
            </a:r>
            <a:r>
              <a:rPr lang="en-GB" sz="1400" b="0" i="0" dirty="0" err="1">
                <a:effectLst/>
              </a:rPr>
              <a:t>gibi</a:t>
            </a:r>
            <a:r>
              <a:rPr lang="en-GB" sz="1400" b="0" i="0" dirty="0">
                <a:effectLst/>
              </a:rPr>
              <a:t> </a:t>
            </a:r>
            <a:r>
              <a:rPr lang="en-GB" sz="1400" b="0" i="0" dirty="0" err="1">
                <a:effectLst/>
              </a:rPr>
              <a:t>kritik</a:t>
            </a:r>
            <a:r>
              <a:rPr lang="en-GB" sz="1400" b="0" i="0" dirty="0">
                <a:effectLst/>
              </a:rPr>
              <a:t> </a:t>
            </a:r>
            <a:r>
              <a:rPr lang="en-GB" sz="1400" b="0" i="0" dirty="0" err="1">
                <a:effectLst/>
              </a:rPr>
              <a:t>çevre</a:t>
            </a:r>
            <a:r>
              <a:rPr lang="en-GB" sz="1400" b="0" i="0" dirty="0">
                <a:effectLst/>
              </a:rPr>
              <a:t> </a:t>
            </a:r>
            <a:r>
              <a:rPr lang="en-GB" sz="1400" b="0" i="0" dirty="0" err="1">
                <a:effectLst/>
              </a:rPr>
              <a:t>koşullarının</a:t>
            </a:r>
            <a:r>
              <a:rPr lang="en-GB" sz="1400" b="0" i="0" dirty="0">
                <a:effectLst/>
              </a:rPr>
              <a:t> </a:t>
            </a:r>
            <a:r>
              <a:rPr lang="en-GB" sz="1400" b="0" i="0" dirty="0" err="1">
                <a:effectLst/>
              </a:rPr>
              <a:t>anlık</a:t>
            </a:r>
            <a:r>
              <a:rPr lang="en-GB" sz="1400" b="0" i="0" dirty="0">
                <a:effectLst/>
              </a:rPr>
              <a:t> </a:t>
            </a:r>
            <a:r>
              <a:rPr lang="en-GB" sz="1400" b="0" i="0" dirty="0" err="1">
                <a:effectLst/>
              </a:rPr>
              <a:t>ölçüm</a:t>
            </a:r>
            <a:r>
              <a:rPr lang="en-GB" sz="1400" b="0" i="0" dirty="0">
                <a:effectLst/>
              </a:rPr>
              <a:t> </a:t>
            </a:r>
            <a:r>
              <a:rPr lang="en-GB" sz="1400" b="0" i="0" dirty="0" err="1">
                <a:effectLst/>
              </a:rPr>
              <a:t>ve</a:t>
            </a:r>
            <a:r>
              <a:rPr lang="en-GB" sz="1400" b="0" i="0" dirty="0">
                <a:effectLst/>
              </a:rPr>
              <a:t> </a:t>
            </a:r>
            <a:r>
              <a:rPr lang="en-GB" sz="1400" b="0" i="0" dirty="0" err="1">
                <a:effectLst/>
              </a:rPr>
              <a:t>takibini</a:t>
            </a:r>
            <a:r>
              <a:rPr lang="en-GB" sz="1400" b="0" i="0" dirty="0">
                <a:effectLst/>
              </a:rPr>
              <a:t> </a:t>
            </a:r>
            <a:r>
              <a:rPr lang="en-GB" sz="1400" b="0" i="0" dirty="0" err="1">
                <a:effectLst/>
              </a:rPr>
              <a:t>gerçekleştirir</a:t>
            </a:r>
            <a:endParaRPr lang="en-GB" sz="1400" b="0" i="0" dirty="0">
              <a:effectLst/>
            </a:endParaRPr>
          </a:p>
          <a:p>
            <a:pPr algn="l">
              <a:buFont typeface="Arial" panose="020B0604020202020204" pitchFamily="34" charset="0"/>
              <a:buChar char="•"/>
            </a:pPr>
            <a:r>
              <a:rPr lang="en-GB" sz="1400" b="0" i="0" dirty="0" err="1">
                <a:effectLst/>
              </a:rPr>
              <a:t>Sürdürülebilir</a:t>
            </a:r>
            <a:r>
              <a:rPr lang="en-GB" sz="1400" b="0" i="0" dirty="0">
                <a:effectLst/>
              </a:rPr>
              <a:t> </a:t>
            </a:r>
            <a:r>
              <a:rPr lang="en-GB" sz="1400" b="0" i="0" dirty="0" err="1">
                <a:effectLst/>
              </a:rPr>
              <a:t>üretim</a:t>
            </a:r>
            <a:r>
              <a:rPr lang="en-GB" sz="1400" b="0" i="0" dirty="0">
                <a:effectLst/>
              </a:rPr>
              <a:t> </a:t>
            </a:r>
            <a:r>
              <a:rPr lang="en-GB" sz="1400" b="0" i="0" dirty="0" err="1">
                <a:effectLst/>
              </a:rPr>
              <a:t>için</a:t>
            </a:r>
            <a:r>
              <a:rPr lang="en-GB" sz="1400" b="0" i="0" dirty="0">
                <a:effectLst/>
              </a:rPr>
              <a:t> </a:t>
            </a:r>
            <a:r>
              <a:rPr lang="en-GB" sz="1400" b="0" i="0" dirty="0" err="1">
                <a:effectLst/>
              </a:rPr>
              <a:t>enerji</a:t>
            </a:r>
            <a:r>
              <a:rPr lang="en-GB" sz="1400" b="0" i="0" dirty="0">
                <a:effectLst/>
              </a:rPr>
              <a:t> </a:t>
            </a:r>
            <a:r>
              <a:rPr lang="en-GB" sz="1400" b="0" i="0" dirty="0" err="1">
                <a:effectLst/>
              </a:rPr>
              <a:t>tüketiminin</a:t>
            </a:r>
            <a:r>
              <a:rPr lang="en-GB" sz="1400" b="0" i="0" dirty="0">
                <a:effectLst/>
              </a:rPr>
              <a:t> </a:t>
            </a:r>
            <a:r>
              <a:rPr lang="en-GB" sz="1400" b="0" i="0" dirty="0" err="1">
                <a:effectLst/>
              </a:rPr>
              <a:t>optimizasyonunu</a:t>
            </a:r>
            <a:r>
              <a:rPr lang="en-GB" sz="1400" b="0" i="0" dirty="0">
                <a:effectLst/>
              </a:rPr>
              <a:t> </a:t>
            </a:r>
            <a:r>
              <a:rPr lang="en-GB" sz="1400" b="0" i="0" dirty="0" err="1">
                <a:effectLst/>
              </a:rPr>
              <a:t>sağlar</a:t>
            </a:r>
            <a:endParaRPr lang="en-GB" sz="1400" b="0" i="0" dirty="0">
              <a:effectLst/>
            </a:endParaRPr>
          </a:p>
        </p:txBody>
      </p:sp>
    </p:spTree>
    <p:extLst>
      <p:ext uri="{BB962C8B-B14F-4D97-AF65-F5344CB8AC3E}">
        <p14:creationId xmlns:p14="http://schemas.microsoft.com/office/powerpoint/2010/main" val="4219386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478790-3117-47A0-BB4C-59BE323826A0}"/>
              </a:ext>
            </a:extLst>
          </p:cNvPr>
          <p:cNvSpPr>
            <a:spLocks noGrp="1"/>
          </p:cNvSpPr>
          <p:nvPr>
            <p:ph type="subTitle" idx="1"/>
          </p:nvPr>
        </p:nvSpPr>
        <p:spPr>
          <a:xfrm>
            <a:off x="2133598" y="152400"/>
            <a:ext cx="7372351" cy="1541462"/>
          </a:xfrm>
        </p:spPr>
        <p:txBody>
          <a:bodyPr>
            <a:noAutofit/>
          </a:bodyPr>
          <a:lstStyle/>
          <a:p>
            <a:pPr>
              <a:lnSpc>
                <a:spcPct val="100000"/>
              </a:lnSpc>
            </a:pPr>
            <a:br>
              <a:rPr lang="en-GB" sz="1600" b="0" i="0" dirty="0">
                <a:solidFill>
                  <a:schemeClr val="bg1"/>
                </a:solidFill>
                <a:effectLst/>
                <a:latin typeface="Tw Cen MT" panose="020B0602020104020603" pitchFamily="34" charset="0"/>
              </a:rPr>
            </a:br>
            <a:r>
              <a:rPr lang="en-GB" sz="1600" b="1" dirty="0" err="1">
                <a:solidFill>
                  <a:schemeClr val="bg1"/>
                </a:solidFill>
                <a:latin typeface="Tw Cen MT" panose="020B0602020104020603" pitchFamily="34" charset="0"/>
              </a:rPr>
              <a:t>Penetrasyon</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Testi</a:t>
            </a:r>
            <a:r>
              <a:rPr lang="en-GB" sz="1600" b="1" dirty="0">
                <a:solidFill>
                  <a:schemeClr val="bg1"/>
                </a:solidFill>
                <a:latin typeface="Tw Cen MT" panose="020B0602020104020603" pitchFamily="34" charset="0"/>
              </a:rPr>
              <a:t> (Pentest) </a:t>
            </a:r>
            <a:r>
              <a:rPr lang="en-GB" sz="1600" b="1" dirty="0" err="1">
                <a:solidFill>
                  <a:schemeClr val="bg1"/>
                </a:solidFill>
                <a:latin typeface="Tw Cen MT" panose="020B0602020104020603" pitchFamily="34" charset="0"/>
              </a:rPr>
              <a:t>Nedir</a:t>
            </a:r>
            <a:r>
              <a:rPr lang="en-GB" sz="1600" b="1" dirty="0">
                <a:solidFill>
                  <a:schemeClr val="bg1"/>
                </a:solidFill>
                <a:latin typeface="Tw Cen MT" panose="020B0602020104020603" pitchFamily="34" charset="0"/>
              </a:rPr>
              <a:t>?</a:t>
            </a:r>
          </a:p>
          <a:p>
            <a:pPr>
              <a:lnSpc>
                <a:spcPct val="100000"/>
              </a:lnSpc>
            </a:pPr>
            <a:r>
              <a:rPr lang="en-GB" sz="1600" dirty="0" err="1">
                <a:solidFill>
                  <a:schemeClr val="bg1"/>
                </a:solidFill>
                <a:latin typeface="Tw Cen MT" panose="020B0602020104020603" pitchFamily="34" charset="0"/>
              </a:rPr>
              <a:t>Penetrasyon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testi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bir</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sistemin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güvenlik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açıklarını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tespit</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etmek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amacıyla</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etik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hackerlar</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tarafından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yapılan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kontrollü</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saldırılardır</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Gerçek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saldırıları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simüle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ederek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sistemin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güvenlik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seviyesini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değerlendirir</a:t>
            </a:r>
            <a:r>
              <a:rPr lang="en-GB" sz="1600" dirty="0">
                <a:solidFill>
                  <a:schemeClr val="bg1"/>
                </a:solidFill>
                <a:latin typeface="Tw Cen MT" panose="020B0602020104020603" pitchFamily="34" charset="0"/>
              </a:rPr>
              <a:t>.</a:t>
            </a:r>
          </a:p>
          <a:p>
            <a:pPr>
              <a:lnSpc>
                <a:spcPct val="100000"/>
              </a:lnSpc>
            </a:pPr>
            <a:endParaRPr lang="en-GB" sz="1600" b="1" dirty="0">
              <a:solidFill>
                <a:schemeClr val="bg1"/>
              </a:solidFill>
              <a:latin typeface="Tw Cen MT" panose="020B0602020104020603" pitchFamily="34" charset="0"/>
            </a:endParaRPr>
          </a:p>
          <a:p>
            <a:pPr>
              <a:lnSpc>
                <a:spcPct val="100000"/>
              </a:lnSpc>
            </a:pPr>
            <a:r>
              <a:rPr lang="en-GB" sz="1600" b="1" dirty="0" err="1">
                <a:solidFill>
                  <a:schemeClr val="bg1"/>
                </a:solidFill>
                <a:latin typeface="Tw Cen MT" panose="020B0602020104020603" pitchFamily="34" charset="0"/>
              </a:rPr>
              <a:t>Neden</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Önemlidir</a:t>
            </a:r>
            <a:r>
              <a:rPr lang="en-GB" sz="1600" b="1" dirty="0">
                <a:solidFill>
                  <a:schemeClr val="bg1"/>
                </a:solidFill>
                <a:latin typeface="Tw Cen MT" panose="020B0602020104020603" pitchFamily="34" charset="0"/>
              </a:rPr>
              <a:t>?</a:t>
            </a:r>
          </a:p>
          <a:p>
            <a:pPr>
              <a:lnSpc>
                <a:spcPct val="100000"/>
              </a:lnSpc>
              <a:buFont typeface="Arial" panose="020B0604020202020204" pitchFamily="34" charset="0"/>
              <a:buChar char="•"/>
            </a:pPr>
            <a:r>
              <a:rPr lang="en-GB" sz="1600" b="1" dirty="0" err="1">
                <a:solidFill>
                  <a:schemeClr val="bg1"/>
                </a:solidFill>
                <a:latin typeface="Tw Cen MT" panose="020B0602020104020603" pitchFamily="34" charset="0"/>
              </a:rPr>
              <a:t>Siber</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Tehditlere</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Karşı</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Önlem</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Potansiyel</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zayıflıkları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belirleyerek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kötü</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niyetli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saldırganlardan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önce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düzeltme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fırsatı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sunar</a:t>
            </a:r>
            <a:r>
              <a:rPr lang="en-GB" sz="1600" dirty="0">
                <a:solidFill>
                  <a:schemeClr val="bg1"/>
                </a:solidFill>
                <a:latin typeface="Tw Cen MT" panose="020B0602020104020603" pitchFamily="34" charset="0"/>
              </a:rPr>
              <a:t>.</a:t>
            </a:r>
          </a:p>
          <a:p>
            <a:pPr>
              <a:lnSpc>
                <a:spcPct val="100000"/>
              </a:lnSpc>
              <a:buFont typeface="Arial" panose="020B0604020202020204" pitchFamily="34" charset="0"/>
              <a:buChar char="•"/>
            </a:pPr>
            <a:r>
              <a:rPr lang="en-GB" sz="1600" b="1" dirty="0" err="1">
                <a:solidFill>
                  <a:schemeClr val="bg1"/>
                </a:solidFill>
                <a:latin typeface="Tw Cen MT" panose="020B0602020104020603" pitchFamily="34" charset="0"/>
              </a:rPr>
              <a:t>Yasal</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ve</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Uyumluluk</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Gereksinimleri</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KVKK, ISO 27001, PCI-DSS </a:t>
            </a:r>
            <a:r>
              <a:rPr lang="en-GB" sz="1600" dirty="0" err="1">
                <a:solidFill>
                  <a:schemeClr val="bg1"/>
                </a:solidFill>
                <a:latin typeface="Tw Cen MT" panose="020B0602020104020603" pitchFamily="34" charset="0"/>
              </a:rPr>
              <a:t>gibi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standartlara</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uyumluluk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sağlar</a:t>
            </a:r>
            <a:r>
              <a:rPr lang="en-GB" sz="1600" dirty="0">
                <a:solidFill>
                  <a:schemeClr val="bg1"/>
                </a:solidFill>
                <a:latin typeface="Tw Cen MT" panose="020B0602020104020603" pitchFamily="34" charset="0"/>
              </a:rPr>
              <a:t>.</a:t>
            </a:r>
          </a:p>
          <a:p>
            <a:pPr>
              <a:lnSpc>
                <a:spcPct val="100000"/>
              </a:lnSpc>
              <a:buFont typeface="Arial" panose="020B0604020202020204" pitchFamily="34" charset="0"/>
              <a:buChar char="•"/>
            </a:pPr>
            <a:r>
              <a:rPr lang="en-GB" sz="1600" b="1" dirty="0" err="1">
                <a:solidFill>
                  <a:schemeClr val="bg1"/>
                </a:solidFill>
                <a:latin typeface="Tw Cen MT" panose="020B0602020104020603" pitchFamily="34" charset="0"/>
              </a:rPr>
              <a:t>Şirket</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İtibarını</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Koruma</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Veri </a:t>
            </a:r>
            <a:r>
              <a:rPr lang="en-GB" sz="1600" dirty="0" err="1">
                <a:solidFill>
                  <a:schemeClr val="bg1"/>
                </a:solidFill>
                <a:latin typeface="Tw Cen MT" panose="020B0602020104020603" pitchFamily="34" charset="0"/>
              </a:rPr>
              <a:t>sızıntılarını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önleyerek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müşteri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güvenini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artırır</a:t>
            </a:r>
            <a:r>
              <a:rPr lang="en-GB" sz="1600" dirty="0">
                <a:solidFill>
                  <a:schemeClr val="bg1"/>
                </a:solidFill>
                <a:latin typeface="Tw Cen MT" panose="020B0602020104020603" pitchFamily="34" charset="0"/>
              </a:rPr>
              <a:t>.</a:t>
            </a:r>
          </a:p>
          <a:p>
            <a:pPr>
              <a:lnSpc>
                <a:spcPct val="100000"/>
              </a:lnSpc>
            </a:pPr>
            <a:endParaRPr lang="en-GB" sz="500" b="1" dirty="0">
              <a:solidFill>
                <a:schemeClr val="bg1"/>
              </a:solidFill>
              <a:latin typeface="Tw Cen MT" panose="020B0602020104020603" pitchFamily="34" charset="0"/>
            </a:endParaRPr>
          </a:p>
          <a:p>
            <a:pPr>
              <a:lnSpc>
                <a:spcPct val="100000"/>
              </a:lnSpc>
            </a:pPr>
            <a:r>
              <a:rPr lang="en-GB" sz="1600" b="1" dirty="0" err="1">
                <a:solidFill>
                  <a:schemeClr val="bg1"/>
                </a:solidFill>
                <a:latin typeface="Tw Cen MT" panose="020B0602020104020603" pitchFamily="34" charset="0"/>
              </a:rPr>
              <a:t>Penetrasyon</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Testi</a:t>
            </a:r>
            <a:r>
              <a:rPr lang="en-GB" sz="1600" b="1" dirty="0">
                <a:solidFill>
                  <a:schemeClr val="bg1"/>
                </a:solidFill>
                <a:latin typeface="Tw Cen MT" panose="020B0602020104020603" pitchFamily="34" charset="0"/>
              </a:rPr>
              <a:t> </a:t>
            </a:r>
            <a:r>
              <a:rPr lang="en-GB" sz="1600" b="1" dirty="0" err="1">
                <a:solidFill>
                  <a:schemeClr val="bg1"/>
                </a:solidFill>
                <a:latin typeface="Tw Cen MT" panose="020B0602020104020603" pitchFamily="34" charset="0"/>
              </a:rPr>
              <a:t>Türleri</a:t>
            </a:r>
            <a:endParaRPr lang="en-GB" sz="1600" b="1" dirty="0">
              <a:solidFill>
                <a:schemeClr val="bg1"/>
              </a:solidFill>
              <a:latin typeface="Tw Cen MT" panose="020B0602020104020603" pitchFamily="34" charset="0"/>
            </a:endParaRPr>
          </a:p>
          <a:p>
            <a:pPr>
              <a:lnSpc>
                <a:spcPct val="100000"/>
              </a:lnSpc>
              <a:buFont typeface="+mj-lt"/>
              <a:buAutoNum type="arabicPeriod"/>
            </a:pPr>
            <a:r>
              <a:rPr lang="en-GB" sz="1600" b="1" dirty="0">
                <a:solidFill>
                  <a:schemeClr val="bg1"/>
                </a:solidFill>
                <a:latin typeface="Tw Cen MT" panose="020B0602020104020603" pitchFamily="34" charset="0"/>
              </a:rPr>
              <a:t>Black Box </a:t>
            </a:r>
            <a:r>
              <a:rPr lang="en-GB" sz="1600" b="1" dirty="0" err="1">
                <a:solidFill>
                  <a:schemeClr val="bg1"/>
                </a:solidFill>
                <a:latin typeface="Tw Cen MT" panose="020B0602020104020603" pitchFamily="34" charset="0"/>
              </a:rPr>
              <a:t>Testi</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Test </a:t>
            </a:r>
            <a:r>
              <a:rPr lang="en-GB" sz="1600" dirty="0" err="1">
                <a:solidFill>
                  <a:schemeClr val="bg1"/>
                </a:solidFill>
                <a:latin typeface="Tw Cen MT" panose="020B0602020104020603" pitchFamily="34" charset="0"/>
              </a:rPr>
              <a:t>yapan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kişi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sistem</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hakkında</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önceden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bilgiye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sahip</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değildir</a:t>
            </a:r>
            <a:r>
              <a:rPr lang="en-GB" sz="1600" dirty="0">
                <a:solidFill>
                  <a:schemeClr val="bg1"/>
                </a:solidFill>
                <a:latin typeface="Tw Cen MT" panose="020B0602020104020603" pitchFamily="34" charset="0"/>
              </a:rPr>
              <a:t>.</a:t>
            </a:r>
          </a:p>
          <a:p>
            <a:pPr>
              <a:lnSpc>
                <a:spcPct val="100000"/>
              </a:lnSpc>
              <a:buFont typeface="+mj-lt"/>
              <a:buAutoNum type="arabicPeriod"/>
            </a:pPr>
            <a:r>
              <a:rPr lang="en-GB" sz="1600" b="1" dirty="0">
                <a:solidFill>
                  <a:schemeClr val="bg1"/>
                </a:solidFill>
                <a:latin typeface="Tw Cen MT" panose="020B0602020104020603" pitchFamily="34" charset="0"/>
              </a:rPr>
              <a:t>White Box </a:t>
            </a:r>
            <a:r>
              <a:rPr lang="en-GB" sz="1600" b="1" dirty="0" err="1">
                <a:solidFill>
                  <a:schemeClr val="bg1"/>
                </a:solidFill>
                <a:latin typeface="Tw Cen MT" panose="020B0602020104020603" pitchFamily="34" charset="0"/>
              </a:rPr>
              <a:t>Testi</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Test </a:t>
            </a:r>
            <a:r>
              <a:rPr lang="en-GB" sz="1600" dirty="0" err="1">
                <a:solidFill>
                  <a:schemeClr val="bg1"/>
                </a:solidFill>
                <a:latin typeface="Tw Cen MT" panose="020B0602020104020603" pitchFamily="34" charset="0"/>
              </a:rPr>
              <a:t>yapan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kişi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sistemin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iç</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yapısını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ve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kaynak</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kodlarını</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bilir</a:t>
            </a:r>
            <a:r>
              <a:rPr lang="en-GB" sz="1600" dirty="0">
                <a:solidFill>
                  <a:schemeClr val="bg1"/>
                </a:solidFill>
                <a:latin typeface="Tw Cen MT" panose="020B0602020104020603" pitchFamily="34" charset="0"/>
              </a:rPr>
              <a:t>.</a:t>
            </a:r>
          </a:p>
          <a:p>
            <a:pPr>
              <a:lnSpc>
                <a:spcPct val="100000"/>
              </a:lnSpc>
              <a:buFont typeface="+mj-lt"/>
              <a:buAutoNum type="arabicPeriod"/>
            </a:pPr>
            <a:r>
              <a:rPr lang="en-GB" sz="1600" b="1" dirty="0">
                <a:solidFill>
                  <a:schemeClr val="bg1"/>
                </a:solidFill>
                <a:latin typeface="Tw Cen MT" panose="020B0602020104020603" pitchFamily="34" charset="0"/>
              </a:rPr>
              <a:t>Gray Box </a:t>
            </a:r>
            <a:r>
              <a:rPr lang="en-GB" sz="1600" b="1" dirty="0" err="1">
                <a:solidFill>
                  <a:schemeClr val="bg1"/>
                </a:solidFill>
                <a:latin typeface="Tw Cen MT" panose="020B0602020104020603" pitchFamily="34" charset="0"/>
              </a:rPr>
              <a:t>Testi</a:t>
            </a:r>
            <a:r>
              <a:rPr lang="en-GB" sz="1600" b="1" dirty="0">
                <a:solidFill>
                  <a:schemeClr val="bg1"/>
                </a:solidFill>
                <a:latin typeface="Tw Cen MT" panose="020B0602020104020603" pitchFamily="34" charset="0"/>
              </a:rPr>
              <a:t>:</a:t>
            </a:r>
            <a:r>
              <a:rPr lang="en-GB" sz="1600" dirty="0">
                <a:solidFill>
                  <a:schemeClr val="bg1"/>
                </a:solidFill>
                <a:latin typeface="Tw Cen MT" panose="020B0602020104020603" pitchFamily="34" charset="0"/>
              </a:rPr>
              <a:t> Test </a:t>
            </a:r>
            <a:r>
              <a:rPr lang="en-GB" sz="1600" dirty="0" err="1">
                <a:solidFill>
                  <a:schemeClr val="bg1"/>
                </a:solidFill>
                <a:latin typeface="Tw Cen MT" panose="020B0602020104020603" pitchFamily="34" charset="0"/>
              </a:rPr>
              <a:t>yapan</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kişi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kısmi</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bilgilere</a:t>
            </a:r>
            <a:r>
              <a:rPr lang="en-GB" sz="1600" dirty="0">
                <a:solidFill>
                  <a:schemeClr val="bg1"/>
                </a:solidFill>
                <a:latin typeface="Tw Cen MT" panose="020B0602020104020603" pitchFamily="34" charset="0"/>
              </a:rPr>
              <a:t> </a:t>
            </a:r>
            <a:r>
              <a:rPr lang="en-GB" sz="1600" dirty="0" err="1">
                <a:solidFill>
                  <a:schemeClr val="bg1"/>
                </a:solidFill>
                <a:latin typeface="Tw Cen MT" panose="020B0602020104020603" pitchFamily="34" charset="0"/>
              </a:rPr>
              <a:t>sahiptir</a:t>
            </a:r>
            <a:r>
              <a:rPr lang="en-GB" sz="1600" dirty="0">
                <a:solidFill>
                  <a:schemeClr val="bg1"/>
                </a:solidFill>
                <a:latin typeface="Tw Cen MT" panose="020B0602020104020603" pitchFamily="34" charset="0"/>
              </a:rPr>
              <a:t>.</a:t>
            </a:r>
          </a:p>
          <a:p>
            <a:pPr>
              <a:lnSpc>
                <a:spcPct val="100000"/>
              </a:lnSpc>
            </a:pPr>
            <a:endParaRPr lang="en-GB" sz="1600" dirty="0">
              <a:solidFill>
                <a:schemeClr val="bg1"/>
              </a:solidFill>
              <a:latin typeface="Tw Cen MT" panose="020B0602020104020603" pitchFamily="34" charset="0"/>
            </a:endParaRPr>
          </a:p>
        </p:txBody>
      </p:sp>
      <p:sp>
        <p:nvSpPr>
          <p:cNvPr id="4" name="Rectangle 1">
            <a:extLst>
              <a:ext uri="{FF2B5EF4-FFF2-40B4-BE49-F238E27FC236}">
                <a16:creationId xmlns:a16="http://schemas.microsoft.com/office/drawing/2014/main" id="{44373BB8-DE8F-41A7-A3A0-A225B2AED55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2">
            <a:extLst>
              <a:ext uri="{FF2B5EF4-FFF2-40B4-BE49-F238E27FC236}">
                <a16:creationId xmlns:a16="http://schemas.microsoft.com/office/drawing/2014/main" id="{3DFB62EA-97F9-4C75-B01E-972551003F3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3002AEDE-0CF7-45B0-AC52-F8689988C187}"/>
              </a:ext>
            </a:extLst>
          </p:cNvPr>
          <p:cNvPicPr>
            <a:picLocks noChangeAspect="1"/>
          </p:cNvPicPr>
          <p:nvPr/>
        </p:nvPicPr>
        <p:blipFill>
          <a:blip r:embed="rId2"/>
          <a:stretch>
            <a:fillRect/>
          </a:stretch>
        </p:blipFill>
        <p:spPr>
          <a:xfrm>
            <a:off x="9315450" y="1743075"/>
            <a:ext cx="2876550" cy="3581400"/>
          </a:xfrm>
          <a:prstGeom prst="rect">
            <a:avLst/>
          </a:prstGeom>
        </p:spPr>
      </p:pic>
    </p:spTree>
    <p:extLst>
      <p:ext uri="{BB962C8B-B14F-4D97-AF65-F5344CB8AC3E}">
        <p14:creationId xmlns:p14="http://schemas.microsoft.com/office/powerpoint/2010/main" val="576246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64D80D-5089-47EB-8A0D-849BC9D0B617}"/>
              </a:ext>
            </a:extLst>
          </p:cNvPr>
          <p:cNvSpPr>
            <a:spLocks noGrp="1"/>
          </p:cNvSpPr>
          <p:nvPr>
            <p:ph type="subTitle" idx="1"/>
          </p:nvPr>
        </p:nvSpPr>
        <p:spPr>
          <a:xfrm>
            <a:off x="7515225" y="1230313"/>
            <a:ext cx="3829050" cy="1655762"/>
          </a:xfrm>
        </p:spPr>
        <p:txBody>
          <a:bodyPr>
            <a:noAutofit/>
          </a:bodyPr>
          <a:lstStyle/>
          <a:p>
            <a:pPr>
              <a:lnSpc>
                <a:spcPct val="100000"/>
              </a:lnSpc>
            </a:pPr>
            <a:r>
              <a:rPr lang="en-GB" sz="1800" b="1" dirty="0" err="1">
                <a:solidFill>
                  <a:schemeClr val="bg1"/>
                </a:solidFill>
              </a:rPr>
              <a:t>Penetrasyon</a:t>
            </a:r>
            <a:r>
              <a:rPr lang="en-GB" sz="1800" b="1" dirty="0">
                <a:solidFill>
                  <a:schemeClr val="bg1"/>
                </a:solidFill>
              </a:rPr>
              <a:t> </a:t>
            </a:r>
            <a:r>
              <a:rPr lang="en-GB" sz="1800" b="1" dirty="0" err="1">
                <a:solidFill>
                  <a:schemeClr val="bg1"/>
                </a:solidFill>
              </a:rPr>
              <a:t>Testi</a:t>
            </a:r>
            <a:r>
              <a:rPr lang="en-GB" sz="1800" b="1" dirty="0">
                <a:solidFill>
                  <a:schemeClr val="bg1"/>
                </a:solidFill>
              </a:rPr>
              <a:t> </a:t>
            </a:r>
            <a:r>
              <a:rPr lang="en-GB" sz="1800" b="1" dirty="0" err="1">
                <a:solidFill>
                  <a:schemeClr val="bg1"/>
                </a:solidFill>
              </a:rPr>
              <a:t>Aşamaları</a:t>
            </a:r>
            <a:endParaRPr lang="en-GB" sz="1800" b="1" dirty="0">
              <a:solidFill>
                <a:schemeClr val="bg1"/>
              </a:solidFill>
            </a:endParaRPr>
          </a:p>
          <a:p>
            <a:pPr>
              <a:lnSpc>
                <a:spcPct val="100000"/>
              </a:lnSpc>
              <a:buFont typeface="+mj-lt"/>
              <a:buAutoNum type="arabicPeriod"/>
            </a:pPr>
            <a:r>
              <a:rPr lang="en-GB" sz="1800" b="1" dirty="0">
                <a:solidFill>
                  <a:schemeClr val="bg1"/>
                </a:solidFill>
              </a:rPr>
              <a:t>Bilgi </a:t>
            </a:r>
            <a:r>
              <a:rPr lang="en-GB" sz="1800" b="1" dirty="0" err="1">
                <a:solidFill>
                  <a:schemeClr val="bg1"/>
                </a:solidFill>
              </a:rPr>
              <a:t>Toplama</a:t>
            </a:r>
            <a:r>
              <a:rPr lang="en-GB" sz="1800" b="1" dirty="0">
                <a:solidFill>
                  <a:schemeClr val="bg1"/>
                </a:solidFill>
              </a:rPr>
              <a:t>:</a:t>
            </a:r>
            <a:r>
              <a:rPr lang="en-GB" sz="1800" dirty="0">
                <a:solidFill>
                  <a:schemeClr val="bg1"/>
                </a:solidFill>
              </a:rPr>
              <a:t> </a:t>
            </a:r>
            <a:r>
              <a:rPr lang="en-GB" sz="1800" dirty="0" err="1">
                <a:solidFill>
                  <a:schemeClr val="bg1"/>
                </a:solidFill>
              </a:rPr>
              <a:t>Hedef</a:t>
            </a:r>
            <a:r>
              <a:rPr lang="en-GB" sz="1800" dirty="0">
                <a:solidFill>
                  <a:schemeClr val="bg1"/>
                </a:solidFill>
              </a:rPr>
              <a:t> </a:t>
            </a:r>
            <a:r>
              <a:rPr lang="en-GB" sz="1800" dirty="0" err="1">
                <a:solidFill>
                  <a:schemeClr val="bg1"/>
                </a:solidFill>
              </a:rPr>
              <a:t>sistem</a:t>
            </a:r>
            <a:r>
              <a:rPr lang="en-GB" sz="1800" dirty="0">
                <a:solidFill>
                  <a:schemeClr val="bg1"/>
                </a:solidFill>
              </a:rPr>
              <a:t> </a:t>
            </a:r>
            <a:r>
              <a:rPr lang="en-GB" sz="1800" dirty="0" err="1">
                <a:solidFill>
                  <a:schemeClr val="bg1"/>
                </a:solidFill>
              </a:rPr>
              <a:t>hakkında</a:t>
            </a:r>
            <a:r>
              <a:rPr lang="en-GB" sz="1800" dirty="0">
                <a:solidFill>
                  <a:schemeClr val="bg1"/>
                </a:solidFill>
              </a:rPr>
              <a:t> </a:t>
            </a:r>
            <a:r>
              <a:rPr lang="en-GB" sz="1800" dirty="0" err="1">
                <a:solidFill>
                  <a:schemeClr val="bg1"/>
                </a:solidFill>
              </a:rPr>
              <a:t>veri</a:t>
            </a:r>
            <a:r>
              <a:rPr lang="en-GB" sz="1800" dirty="0">
                <a:solidFill>
                  <a:schemeClr val="bg1"/>
                </a:solidFill>
              </a:rPr>
              <a:t> </a:t>
            </a:r>
            <a:r>
              <a:rPr lang="en-GB" sz="1800" dirty="0" err="1">
                <a:solidFill>
                  <a:schemeClr val="bg1"/>
                </a:solidFill>
              </a:rPr>
              <a:t>toplanır</a:t>
            </a:r>
            <a:r>
              <a:rPr lang="en-GB" sz="1800" dirty="0">
                <a:solidFill>
                  <a:schemeClr val="bg1"/>
                </a:solidFill>
              </a:rPr>
              <a:t>.</a:t>
            </a:r>
          </a:p>
          <a:p>
            <a:pPr>
              <a:lnSpc>
                <a:spcPct val="100000"/>
              </a:lnSpc>
              <a:buFont typeface="+mj-lt"/>
              <a:buAutoNum type="arabicPeriod"/>
            </a:pPr>
            <a:r>
              <a:rPr lang="en-GB" sz="1800" b="1" dirty="0" err="1">
                <a:solidFill>
                  <a:schemeClr val="bg1"/>
                </a:solidFill>
              </a:rPr>
              <a:t>Zafiyet</a:t>
            </a:r>
            <a:r>
              <a:rPr lang="en-GB" sz="1800" b="1" dirty="0">
                <a:solidFill>
                  <a:schemeClr val="bg1"/>
                </a:solidFill>
              </a:rPr>
              <a:t> </a:t>
            </a:r>
            <a:r>
              <a:rPr lang="en-GB" sz="1800" b="1" dirty="0" err="1">
                <a:solidFill>
                  <a:schemeClr val="bg1"/>
                </a:solidFill>
              </a:rPr>
              <a:t>Analizi</a:t>
            </a:r>
            <a:r>
              <a:rPr lang="en-GB" sz="1800" b="1" dirty="0">
                <a:solidFill>
                  <a:schemeClr val="bg1"/>
                </a:solidFill>
              </a:rPr>
              <a:t>:</a:t>
            </a:r>
            <a:r>
              <a:rPr lang="en-GB" sz="1800" dirty="0">
                <a:solidFill>
                  <a:schemeClr val="bg1"/>
                </a:solidFill>
              </a:rPr>
              <a:t> </a:t>
            </a:r>
            <a:r>
              <a:rPr lang="en-GB" sz="1800" dirty="0" err="1">
                <a:solidFill>
                  <a:schemeClr val="bg1"/>
                </a:solidFill>
              </a:rPr>
              <a:t>Açıklar</a:t>
            </a:r>
            <a:r>
              <a:rPr lang="en-GB" sz="1800" dirty="0">
                <a:solidFill>
                  <a:schemeClr val="bg1"/>
                </a:solidFill>
              </a:rPr>
              <a:t> </a:t>
            </a:r>
            <a:r>
              <a:rPr lang="en-GB" sz="1800" dirty="0" err="1">
                <a:solidFill>
                  <a:schemeClr val="bg1"/>
                </a:solidFill>
              </a:rPr>
              <a:t>belirlenir</a:t>
            </a:r>
            <a:r>
              <a:rPr lang="en-GB" sz="1800" dirty="0">
                <a:solidFill>
                  <a:schemeClr val="bg1"/>
                </a:solidFill>
              </a:rPr>
              <a:t> </a:t>
            </a:r>
            <a:r>
              <a:rPr lang="en-GB" sz="1800" dirty="0" err="1">
                <a:solidFill>
                  <a:schemeClr val="bg1"/>
                </a:solidFill>
              </a:rPr>
              <a:t>ve</a:t>
            </a:r>
            <a:r>
              <a:rPr lang="en-GB" sz="1800" dirty="0">
                <a:solidFill>
                  <a:schemeClr val="bg1"/>
                </a:solidFill>
              </a:rPr>
              <a:t> </a:t>
            </a:r>
            <a:r>
              <a:rPr lang="en-GB" sz="1800" dirty="0" err="1">
                <a:solidFill>
                  <a:schemeClr val="bg1"/>
                </a:solidFill>
              </a:rPr>
              <a:t>analiz</a:t>
            </a:r>
            <a:r>
              <a:rPr lang="en-GB" sz="1800" dirty="0">
                <a:solidFill>
                  <a:schemeClr val="bg1"/>
                </a:solidFill>
              </a:rPr>
              <a:t> </a:t>
            </a:r>
            <a:r>
              <a:rPr lang="en-GB" sz="1800" dirty="0" err="1">
                <a:solidFill>
                  <a:schemeClr val="bg1"/>
                </a:solidFill>
              </a:rPr>
              <a:t>edilir</a:t>
            </a:r>
            <a:r>
              <a:rPr lang="en-GB" sz="1800" dirty="0">
                <a:solidFill>
                  <a:schemeClr val="bg1"/>
                </a:solidFill>
              </a:rPr>
              <a:t>.</a:t>
            </a:r>
          </a:p>
          <a:p>
            <a:pPr>
              <a:lnSpc>
                <a:spcPct val="100000"/>
              </a:lnSpc>
              <a:buFont typeface="+mj-lt"/>
              <a:buAutoNum type="arabicPeriod"/>
            </a:pPr>
            <a:r>
              <a:rPr lang="en-GB" sz="1800" b="1" dirty="0" err="1">
                <a:solidFill>
                  <a:schemeClr val="bg1"/>
                </a:solidFill>
              </a:rPr>
              <a:t>Saldırı</a:t>
            </a:r>
            <a:r>
              <a:rPr lang="en-GB" sz="1800" b="1" dirty="0">
                <a:solidFill>
                  <a:schemeClr val="bg1"/>
                </a:solidFill>
              </a:rPr>
              <a:t> </a:t>
            </a:r>
            <a:r>
              <a:rPr lang="en-GB" sz="1800" b="1" dirty="0" err="1">
                <a:solidFill>
                  <a:schemeClr val="bg1"/>
                </a:solidFill>
              </a:rPr>
              <a:t>ve</a:t>
            </a:r>
            <a:r>
              <a:rPr lang="en-GB" sz="1800" b="1" dirty="0">
                <a:solidFill>
                  <a:schemeClr val="bg1"/>
                </a:solidFill>
              </a:rPr>
              <a:t> </a:t>
            </a:r>
            <a:r>
              <a:rPr lang="en-GB" sz="1800" b="1" dirty="0" err="1">
                <a:solidFill>
                  <a:schemeClr val="bg1"/>
                </a:solidFill>
              </a:rPr>
              <a:t>İstismar</a:t>
            </a:r>
            <a:r>
              <a:rPr lang="en-GB" sz="1800" b="1" dirty="0">
                <a:solidFill>
                  <a:schemeClr val="bg1"/>
                </a:solidFill>
              </a:rPr>
              <a:t>:</a:t>
            </a:r>
            <a:r>
              <a:rPr lang="en-GB" sz="1800" dirty="0">
                <a:solidFill>
                  <a:schemeClr val="bg1"/>
                </a:solidFill>
              </a:rPr>
              <a:t> </a:t>
            </a:r>
            <a:r>
              <a:rPr lang="en-GB" sz="1800" dirty="0" err="1">
                <a:solidFill>
                  <a:schemeClr val="bg1"/>
                </a:solidFill>
              </a:rPr>
              <a:t>Açıklar</a:t>
            </a:r>
            <a:r>
              <a:rPr lang="en-GB" sz="1800" dirty="0">
                <a:solidFill>
                  <a:schemeClr val="bg1"/>
                </a:solidFill>
              </a:rPr>
              <a:t> </a:t>
            </a:r>
            <a:r>
              <a:rPr lang="en-GB" sz="1800" dirty="0" err="1">
                <a:solidFill>
                  <a:schemeClr val="bg1"/>
                </a:solidFill>
              </a:rPr>
              <a:t>kullanılarak</a:t>
            </a:r>
            <a:r>
              <a:rPr lang="en-GB" sz="1800" dirty="0">
                <a:solidFill>
                  <a:schemeClr val="bg1"/>
                </a:solidFill>
              </a:rPr>
              <a:t> </a:t>
            </a:r>
            <a:r>
              <a:rPr lang="en-GB" sz="1800" dirty="0" err="1">
                <a:solidFill>
                  <a:schemeClr val="bg1"/>
                </a:solidFill>
              </a:rPr>
              <a:t>sistem</a:t>
            </a:r>
            <a:r>
              <a:rPr lang="en-GB" sz="1800" dirty="0">
                <a:solidFill>
                  <a:schemeClr val="bg1"/>
                </a:solidFill>
              </a:rPr>
              <a:t> test </a:t>
            </a:r>
            <a:r>
              <a:rPr lang="en-GB" sz="1800" dirty="0" err="1">
                <a:solidFill>
                  <a:schemeClr val="bg1"/>
                </a:solidFill>
              </a:rPr>
              <a:t>edilir</a:t>
            </a:r>
            <a:r>
              <a:rPr lang="en-GB" sz="1800" dirty="0">
                <a:solidFill>
                  <a:schemeClr val="bg1"/>
                </a:solidFill>
              </a:rPr>
              <a:t>.</a:t>
            </a:r>
          </a:p>
          <a:p>
            <a:pPr>
              <a:lnSpc>
                <a:spcPct val="100000"/>
              </a:lnSpc>
              <a:buFont typeface="+mj-lt"/>
              <a:buAutoNum type="arabicPeriod"/>
            </a:pPr>
            <a:r>
              <a:rPr lang="en-GB" sz="1800" b="1" dirty="0" err="1">
                <a:solidFill>
                  <a:schemeClr val="bg1"/>
                </a:solidFill>
              </a:rPr>
              <a:t>Yetki</a:t>
            </a:r>
            <a:r>
              <a:rPr lang="en-GB" sz="1800" b="1" dirty="0">
                <a:solidFill>
                  <a:schemeClr val="bg1"/>
                </a:solidFill>
              </a:rPr>
              <a:t> </a:t>
            </a:r>
            <a:r>
              <a:rPr lang="en-GB" sz="1800" b="1" dirty="0" err="1">
                <a:solidFill>
                  <a:schemeClr val="bg1"/>
                </a:solidFill>
              </a:rPr>
              <a:t>Yükseltme</a:t>
            </a:r>
            <a:r>
              <a:rPr lang="en-GB" sz="1800" b="1" dirty="0">
                <a:solidFill>
                  <a:schemeClr val="bg1"/>
                </a:solidFill>
              </a:rPr>
              <a:t>:</a:t>
            </a:r>
            <a:r>
              <a:rPr lang="en-GB" sz="1800" dirty="0">
                <a:solidFill>
                  <a:schemeClr val="bg1"/>
                </a:solidFill>
              </a:rPr>
              <a:t> </a:t>
            </a:r>
            <a:r>
              <a:rPr lang="en-GB" sz="1800" dirty="0" err="1">
                <a:solidFill>
                  <a:schemeClr val="bg1"/>
                </a:solidFill>
              </a:rPr>
              <a:t>Sistemde</a:t>
            </a:r>
            <a:r>
              <a:rPr lang="en-GB" sz="1800" dirty="0">
                <a:solidFill>
                  <a:schemeClr val="bg1"/>
                </a:solidFill>
              </a:rPr>
              <a:t> </a:t>
            </a:r>
            <a:r>
              <a:rPr lang="en-GB" sz="1800" dirty="0" err="1">
                <a:solidFill>
                  <a:schemeClr val="bg1"/>
                </a:solidFill>
              </a:rPr>
              <a:t>yetkili</a:t>
            </a:r>
            <a:r>
              <a:rPr lang="en-GB" sz="1800" dirty="0">
                <a:solidFill>
                  <a:schemeClr val="bg1"/>
                </a:solidFill>
              </a:rPr>
              <a:t> </a:t>
            </a:r>
            <a:r>
              <a:rPr lang="en-GB" sz="1800" dirty="0" err="1">
                <a:solidFill>
                  <a:schemeClr val="bg1"/>
                </a:solidFill>
              </a:rPr>
              <a:t>erişim</a:t>
            </a:r>
            <a:r>
              <a:rPr lang="en-GB" sz="1800" dirty="0">
                <a:solidFill>
                  <a:schemeClr val="bg1"/>
                </a:solidFill>
              </a:rPr>
              <a:t> </a:t>
            </a:r>
            <a:r>
              <a:rPr lang="en-GB" sz="1800" dirty="0" err="1">
                <a:solidFill>
                  <a:schemeClr val="bg1"/>
                </a:solidFill>
              </a:rPr>
              <a:t>kazanılmaya</a:t>
            </a:r>
            <a:r>
              <a:rPr lang="en-GB" sz="1800" dirty="0">
                <a:solidFill>
                  <a:schemeClr val="bg1"/>
                </a:solidFill>
              </a:rPr>
              <a:t> </a:t>
            </a:r>
            <a:r>
              <a:rPr lang="en-GB" sz="1800" dirty="0" err="1">
                <a:solidFill>
                  <a:schemeClr val="bg1"/>
                </a:solidFill>
              </a:rPr>
              <a:t>çalışılır</a:t>
            </a:r>
            <a:r>
              <a:rPr lang="en-GB" sz="1800" dirty="0">
                <a:solidFill>
                  <a:schemeClr val="bg1"/>
                </a:solidFill>
              </a:rPr>
              <a:t>.</a:t>
            </a:r>
          </a:p>
          <a:p>
            <a:pPr>
              <a:lnSpc>
                <a:spcPct val="100000"/>
              </a:lnSpc>
              <a:buFont typeface="+mj-lt"/>
              <a:buAutoNum type="arabicPeriod"/>
            </a:pPr>
            <a:r>
              <a:rPr lang="en-GB" sz="1800" b="1" dirty="0" err="1">
                <a:solidFill>
                  <a:schemeClr val="bg1"/>
                </a:solidFill>
              </a:rPr>
              <a:t>Raporlama</a:t>
            </a:r>
            <a:r>
              <a:rPr lang="en-GB" sz="1800" b="1" dirty="0">
                <a:solidFill>
                  <a:schemeClr val="bg1"/>
                </a:solidFill>
              </a:rPr>
              <a:t>:</a:t>
            </a:r>
            <a:r>
              <a:rPr lang="en-GB" sz="1800" dirty="0">
                <a:solidFill>
                  <a:schemeClr val="bg1"/>
                </a:solidFill>
              </a:rPr>
              <a:t> </a:t>
            </a:r>
            <a:r>
              <a:rPr lang="en-GB" sz="1800" dirty="0" err="1">
                <a:solidFill>
                  <a:schemeClr val="bg1"/>
                </a:solidFill>
              </a:rPr>
              <a:t>Bulgular</a:t>
            </a:r>
            <a:r>
              <a:rPr lang="en-GB" sz="1800" dirty="0">
                <a:solidFill>
                  <a:schemeClr val="bg1"/>
                </a:solidFill>
              </a:rPr>
              <a:t> </a:t>
            </a:r>
            <a:r>
              <a:rPr lang="en-GB" sz="1800" dirty="0" err="1">
                <a:solidFill>
                  <a:schemeClr val="bg1"/>
                </a:solidFill>
              </a:rPr>
              <a:t>ve</a:t>
            </a:r>
            <a:r>
              <a:rPr lang="en-GB" sz="1800" dirty="0">
                <a:solidFill>
                  <a:schemeClr val="bg1"/>
                </a:solidFill>
              </a:rPr>
              <a:t> </a:t>
            </a:r>
            <a:r>
              <a:rPr lang="en-GB" sz="1800" dirty="0" err="1">
                <a:solidFill>
                  <a:schemeClr val="bg1"/>
                </a:solidFill>
              </a:rPr>
              <a:t>çözüm</a:t>
            </a:r>
            <a:r>
              <a:rPr lang="en-GB" sz="1800" dirty="0">
                <a:solidFill>
                  <a:schemeClr val="bg1"/>
                </a:solidFill>
              </a:rPr>
              <a:t> </a:t>
            </a:r>
            <a:r>
              <a:rPr lang="en-GB" sz="1800" dirty="0" err="1">
                <a:solidFill>
                  <a:schemeClr val="bg1"/>
                </a:solidFill>
              </a:rPr>
              <a:t>önerileri</a:t>
            </a:r>
            <a:r>
              <a:rPr lang="en-GB" sz="1800" dirty="0">
                <a:solidFill>
                  <a:schemeClr val="bg1"/>
                </a:solidFill>
              </a:rPr>
              <a:t> </a:t>
            </a:r>
            <a:r>
              <a:rPr lang="en-GB" sz="1800" dirty="0" err="1">
                <a:solidFill>
                  <a:schemeClr val="bg1"/>
                </a:solidFill>
              </a:rPr>
              <a:t>sunulur</a:t>
            </a:r>
            <a:r>
              <a:rPr lang="en-GB" sz="1800" dirty="0">
                <a:solidFill>
                  <a:schemeClr val="bg1"/>
                </a:solidFill>
              </a:rPr>
              <a:t>.</a:t>
            </a:r>
          </a:p>
          <a:p>
            <a:endParaRPr lang="en-GB" sz="1800" dirty="0"/>
          </a:p>
        </p:txBody>
      </p:sp>
      <p:pic>
        <p:nvPicPr>
          <p:cNvPr id="4" name="Picture 3">
            <a:extLst>
              <a:ext uri="{FF2B5EF4-FFF2-40B4-BE49-F238E27FC236}">
                <a16:creationId xmlns:a16="http://schemas.microsoft.com/office/drawing/2014/main" id="{DA6249A2-BD47-4F1C-B8C4-4508A61931B6}"/>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638176" y="827087"/>
            <a:ext cx="6553200" cy="5202238"/>
          </a:xfrm>
          <a:prstGeom prst="rect">
            <a:avLst/>
          </a:prstGeom>
          <a:noFill/>
        </p:spPr>
      </p:pic>
    </p:spTree>
    <p:extLst>
      <p:ext uri="{BB962C8B-B14F-4D97-AF65-F5344CB8AC3E}">
        <p14:creationId xmlns:p14="http://schemas.microsoft.com/office/powerpoint/2010/main" val="4261473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1A80F-889C-4567-B72A-D562C7DCD0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9950" y="133350"/>
            <a:ext cx="5924549" cy="5781675"/>
          </a:xfrm>
          <a:prstGeom prst="rect">
            <a:avLst/>
          </a:prstGeom>
        </p:spPr>
      </p:pic>
      <p:sp>
        <p:nvSpPr>
          <p:cNvPr id="4" name="Title 1">
            <a:extLst>
              <a:ext uri="{FF2B5EF4-FFF2-40B4-BE49-F238E27FC236}">
                <a16:creationId xmlns:a16="http://schemas.microsoft.com/office/drawing/2014/main" id="{298584AE-9094-4778-AC1E-7E98C349F9AD}"/>
              </a:ext>
            </a:extLst>
          </p:cNvPr>
          <p:cNvSpPr txBox="1">
            <a:spLocks/>
          </p:cNvSpPr>
          <p:nvPr/>
        </p:nvSpPr>
        <p:spPr>
          <a:xfrm>
            <a:off x="1379538" y="5915025"/>
            <a:ext cx="9905998" cy="1478570"/>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a:t>Proje yönetimi</a:t>
            </a:r>
            <a:endParaRPr lang="en-GB" dirty="0"/>
          </a:p>
        </p:txBody>
      </p:sp>
      <p:pic>
        <p:nvPicPr>
          <p:cNvPr id="5" name="Picture 4">
            <a:extLst>
              <a:ext uri="{FF2B5EF4-FFF2-40B4-BE49-F238E27FC236}">
                <a16:creationId xmlns:a16="http://schemas.microsoft.com/office/drawing/2014/main" id="{11E9CD12-6086-4D7E-9E0B-ACADE454E7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7374" y="1724025"/>
            <a:ext cx="2600325" cy="2600325"/>
          </a:xfrm>
          <a:prstGeom prst="rect">
            <a:avLst/>
          </a:prstGeom>
        </p:spPr>
      </p:pic>
      <p:pic>
        <p:nvPicPr>
          <p:cNvPr id="6" name="Picture 5">
            <a:extLst>
              <a:ext uri="{FF2B5EF4-FFF2-40B4-BE49-F238E27FC236}">
                <a16:creationId xmlns:a16="http://schemas.microsoft.com/office/drawing/2014/main" id="{4BC24FDA-AE8E-4CFB-8D97-194B0C95C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 y="2107406"/>
            <a:ext cx="3233736" cy="2216944"/>
          </a:xfrm>
          <a:prstGeom prst="rect">
            <a:avLst/>
          </a:prstGeom>
        </p:spPr>
      </p:pic>
      <p:pic>
        <p:nvPicPr>
          <p:cNvPr id="7" name="Picture 6">
            <a:extLst>
              <a:ext uri="{FF2B5EF4-FFF2-40B4-BE49-F238E27FC236}">
                <a16:creationId xmlns:a16="http://schemas.microsoft.com/office/drawing/2014/main" id="{5F5F4B43-DE84-4115-A2C3-6B1AD0AEA2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7286" y="4855553"/>
            <a:ext cx="1480499" cy="1478571"/>
          </a:xfrm>
          <a:prstGeom prst="rect">
            <a:avLst/>
          </a:prstGeom>
        </p:spPr>
      </p:pic>
    </p:spTree>
    <p:extLst>
      <p:ext uri="{BB962C8B-B14F-4D97-AF65-F5344CB8AC3E}">
        <p14:creationId xmlns:p14="http://schemas.microsoft.com/office/powerpoint/2010/main" val="4130459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6A02-82B2-48F6-93E9-47FF511DA164}"/>
              </a:ext>
            </a:extLst>
          </p:cNvPr>
          <p:cNvSpPr>
            <a:spLocks noGrp="1"/>
          </p:cNvSpPr>
          <p:nvPr>
            <p:ph type="ctrTitle"/>
          </p:nvPr>
        </p:nvSpPr>
        <p:spPr/>
        <p:txBody>
          <a:bodyPr/>
          <a:lstStyle/>
          <a:p>
            <a:r>
              <a:rPr lang="en-GB" dirty="0"/>
              <a:t>Agat </a:t>
            </a:r>
            <a:r>
              <a:rPr lang="en-GB" dirty="0" err="1"/>
              <a:t>sİstem</a:t>
            </a:r>
            <a:r>
              <a:rPr lang="en-GB" dirty="0"/>
              <a:t> İLETİŞİM </a:t>
            </a:r>
            <a:r>
              <a:rPr lang="en-GB" dirty="0" err="1"/>
              <a:t>kanalları</a:t>
            </a:r>
            <a:endParaRPr lang="en-GB" dirty="0"/>
          </a:p>
        </p:txBody>
      </p:sp>
      <p:sp>
        <p:nvSpPr>
          <p:cNvPr id="3" name="Subtitle 2">
            <a:extLst>
              <a:ext uri="{FF2B5EF4-FFF2-40B4-BE49-F238E27FC236}">
                <a16:creationId xmlns:a16="http://schemas.microsoft.com/office/drawing/2014/main" id="{5091A209-6239-418C-94F4-4E900DF2CAC9}"/>
              </a:ext>
            </a:extLst>
          </p:cNvPr>
          <p:cNvSpPr>
            <a:spLocks noGrp="1"/>
          </p:cNvSpPr>
          <p:nvPr>
            <p:ph type="subTitle" idx="1"/>
          </p:nvPr>
        </p:nvSpPr>
        <p:spPr/>
        <p:txBody>
          <a:bodyPr>
            <a:normAutofit fontScale="92500" lnSpcReduction="20000"/>
          </a:bodyPr>
          <a:lstStyle/>
          <a:p>
            <a:r>
              <a:rPr lang="en-GB" dirty="0">
                <a:hlinkClick r:id="rId2"/>
              </a:rPr>
              <a:t>bılgı@agatsıstem.com.tr</a:t>
            </a:r>
            <a:endParaRPr lang="en-GB" dirty="0"/>
          </a:p>
          <a:p>
            <a:r>
              <a:rPr lang="en-GB" dirty="0">
                <a:hlinkClick r:id="rId3"/>
              </a:rPr>
              <a:t>www.agatsıstem.com.tr</a:t>
            </a:r>
            <a:endParaRPr lang="en-GB" dirty="0"/>
          </a:p>
          <a:p>
            <a:r>
              <a:rPr lang="en-GB" b="0" i="0" dirty="0">
                <a:effectLst/>
                <a:latin typeface="-apple-system"/>
                <a:hlinkClick r:id="rId4"/>
              </a:rPr>
              <a:t>www.linkedin.com/in/aslı-artun-balta-a05142158</a:t>
            </a:r>
            <a:endParaRPr lang="en-GB" b="0" i="0" dirty="0">
              <a:effectLst/>
              <a:latin typeface="-apple-system"/>
            </a:endParaRPr>
          </a:p>
          <a:p>
            <a:r>
              <a:rPr lang="en-GB" dirty="0">
                <a:latin typeface="-apple-system"/>
              </a:rPr>
              <a:t>0 535 055 18 35</a:t>
            </a:r>
          </a:p>
          <a:p>
            <a:endParaRPr lang="en-GB" dirty="0"/>
          </a:p>
          <a:p>
            <a:endParaRPr lang="en-GB" dirty="0"/>
          </a:p>
        </p:txBody>
      </p:sp>
      <p:pic>
        <p:nvPicPr>
          <p:cNvPr id="5" name="Picture 4">
            <a:extLst>
              <a:ext uri="{FF2B5EF4-FFF2-40B4-BE49-F238E27FC236}">
                <a16:creationId xmlns:a16="http://schemas.microsoft.com/office/drawing/2014/main" id="{CA0B361B-2C26-406E-9CE5-DAAB97BC9F75}"/>
              </a:ext>
            </a:extLst>
          </p:cNvPr>
          <p:cNvPicPr>
            <a:picLocks noChangeAspect="1"/>
          </p:cNvPicPr>
          <p:nvPr/>
        </p:nvPicPr>
        <p:blipFill>
          <a:blip r:embed="rId5"/>
          <a:stretch>
            <a:fillRect/>
          </a:stretch>
        </p:blipFill>
        <p:spPr>
          <a:xfrm>
            <a:off x="10818068" y="798169"/>
            <a:ext cx="1295581" cy="4915586"/>
          </a:xfrm>
          <a:prstGeom prst="rect">
            <a:avLst/>
          </a:prstGeom>
        </p:spPr>
      </p:pic>
    </p:spTree>
    <p:extLst>
      <p:ext uri="{BB962C8B-B14F-4D97-AF65-F5344CB8AC3E}">
        <p14:creationId xmlns:p14="http://schemas.microsoft.com/office/powerpoint/2010/main" val="142267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7F83-C5CB-4296-B028-F8D3D9896EE7}"/>
              </a:ext>
            </a:extLst>
          </p:cNvPr>
          <p:cNvSpPr>
            <a:spLocks noGrp="1"/>
          </p:cNvSpPr>
          <p:nvPr>
            <p:ph type="title"/>
          </p:nvPr>
        </p:nvSpPr>
        <p:spPr>
          <a:xfrm>
            <a:off x="872470" y="89641"/>
            <a:ext cx="9906000" cy="949462"/>
          </a:xfrm>
        </p:spPr>
        <p:txBody>
          <a:bodyPr/>
          <a:lstStyle/>
          <a:p>
            <a:r>
              <a:rPr lang="en-GB" dirty="0"/>
              <a:t>ÇÖZÜMLERİMİZ</a:t>
            </a:r>
          </a:p>
        </p:txBody>
      </p:sp>
      <p:sp>
        <p:nvSpPr>
          <p:cNvPr id="3" name="Text Placeholder 2">
            <a:extLst>
              <a:ext uri="{FF2B5EF4-FFF2-40B4-BE49-F238E27FC236}">
                <a16:creationId xmlns:a16="http://schemas.microsoft.com/office/drawing/2014/main" id="{4CC731AD-1895-41AC-A767-97AD52F25289}"/>
              </a:ext>
            </a:extLst>
          </p:cNvPr>
          <p:cNvSpPr>
            <a:spLocks noGrp="1"/>
          </p:cNvSpPr>
          <p:nvPr>
            <p:ph type="body" idx="1"/>
          </p:nvPr>
        </p:nvSpPr>
        <p:spPr>
          <a:xfrm>
            <a:off x="565567" y="492903"/>
            <a:ext cx="2660412" cy="823912"/>
          </a:xfrm>
        </p:spPr>
        <p:txBody>
          <a:bodyPr>
            <a:normAutofit/>
          </a:bodyPr>
          <a:lstStyle/>
          <a:p>
            <a:pPr algn="ctr"/>
            <a:r>
              <a:rPr lang="en-GB" dirty="0">
                <a:solidFill>
                  <a:schemeClr val="bg2"/>
                </a:solidFill>
              </a:rPr>
              <a:t>E-ÇÖZÜMLER</a:t>
            </a:r>
            <a:endParaRPr lang="en-GB" sz="2800" dirty="0">
              <a:solidFill>
                <a:schemeClr val="bg2"/>
              </a:solidFill>
            </a:endParaRPr>
          </a:p>
        </p:txBody>
      </p:sp>
      <p:sp>
        <p:nvSpPr>
          <p:cNvPr id="4" name="Content Placeholder 3">
            <a:extLst>
              <a:ext uri="{FF2B5EF4-FFF2-40B4-BE49-F238E27FC236}">
                <a16:creationId xmlns:a16="http://schemas.microsoft.com/office/drawing/2014/main" id="{037ECBF3-16BA-47C1-94CB-0E1D06D12D35}"/>
              </a:ext>
            </a:extLst>
          </p:cNvPr>
          <p:cNvSpPr>
            <a:spLocks noGrp="1"/>
          </p:cNvSpPr>
          <p:nvPr>
            <p:ph sz="half" idx="2"/>
          </p:nvPr>
        </p:nvSpPr>
        <p:spPr>
          <a:xfrm>
            <a:off x="708077" y="1698664"/>
            <a:ext cx="3505336" cy="2717801"/>
          </a:xfrm>
        </p:spPr>
        <p:txBody>
          <a:bodyPr>
            <a:noAutofit/>
          </a:bodyPr>
          <a:lstStyle/>
          <a:p>
            <a:r>
              <a:rPr lang="en-GB" sz="1800" dirty="0" err="1">
                <a:latin typeface="Tw Cen MT" panose="020B0602020104020603" pitchFamily="34" charset="0"/>
                <a:ea typeface="Times New Roman" panose="02020603050405020304" pitchFamily="18" charset="0"/>
              </a:rPr>
              <a:t>Kayıtlı</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Elektronik</a:t>
            </a:r>
            <a:r>
              <a:rPr lang="en-GB" sz="1800" dirty="0">
                <a:latin typeface="Tw Cen MT" panose="020B0602020104020603" pitchFamily="34" charset="0"/>
                <a:ea typeface="Times New Roman" panose="02020603050405020304" pitchFamily="18" charset="0"/>
              </a:rPr>
              <a:t> Posta </a:t>
            </a:r>
            <a:r>
              <a:rPr lang="en-GB" sz="1800" dirty="0" err="1">
                <a:latin typeface="Tw Cen MT" panose="020B0602020104020603" pitchFamily="34" charset="0"/>
                <a:ea typeface="Times New Roman" panose="02020603050405020304" pitchFamily="18" charset="0"/>
              </a:rPr>
              <a:t>Çözümleri</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Saklama</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Çözümleri</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İmza</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Çözümleri</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Fatura</a:t>
            </a:r>
            <a:r>
              <a:rPr lang="en-GB" sz="1800" dirty="0">
                <a:latin typeface="Tw Cen MT" panose="020B0602020104020603" pitchFamily="34" charset="0"/>
                <a:ea typeface="Times New Roman" panose="02020603050405020304" pitchFamily="18" charset="0"/>
              </a:rPr>
              <a:t> &amp;E-</a:t>
            </a:r>
            <a:r>
              <a:rPr lang="en-GB" sz="1800" dirty="0" err="1">
                <a:latin typeface="Tw Cen MT" panose="020B0602020104020603" pitchFamily="34" charset="0"/>
                <a:ea typeface="Times New Roman" panose="02020603050405020304" pitchFamily="18" charset="0"/>
              </a:rPr>
              <a:t>Belge</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Çözümleri</a:t>
            </a:r>
            <a:endParaRPr lang="en-GB" sz="1800" dirty="0">
              <a:latin typeface="Tw Cen MT" panose="020B0602020104020603" pitchFamily="34" charset="0"/>
              <a:ea typeface="Times New Roman" panose="02020603050405020304" pitchFamily="18" charset="0"/>
            </a:endParaRPr>
          </a:p>
          <a:p>
            <a:r>
              <a:rPr lang="en-GB" sz="1800" dirty="0" err="1">
                <a:latin typeface="Tw Cen MT" panose="020B0602020104020603" pitchFamily="34" charset="0"/>
                <a:ea typeface="Times New Roman" panose="02020603050405020304" pitchFamily="18" charset="0"/>
              </a:rPr>
              <a:t>Kurumsal</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Çözümler</a:t>
            </a:r>
            <a:endParaRPr lang="en-GB" sz="1800" dirty="0">
              <a:latin typeface="Tw Cen MT" panose="020B0602020104020603" pitchFamily="34" charset="0"/>
              <a:ea typeface="Times New Roman" panose="02020603050405020304" pitchFamily="18" charset="0"/>
            </a:endParaRPr>
          </a:p>
        </p:txBody>
      </p:sp>
      <p:sp>
        <p:nvSpPr>
          <p:cNvPr id="5" name="Text Placeholder 4">
            <a:extLst>
              <a:ext uri="{FF2B5EF4-FFF2-40B4-BE49-F238E27FC236}">
                <a16:creationId xmlns:a16="http://schemas.microsoft.com/office/drawing/2014/main" id="{0D49F8A8-EB4E-4420-8BFB-279487163A68}"/>
              </a:ext>
            </a:extLst>
          </p:cNvPr>
          <p:cNvSpPr>
            <a:spLocks noGrp="1"/>
          </p:cNvSpPr>
          <p:nvPr>
            <p:ph type="body" sz="quarter" idx="3"/>
          </p:nvPr>
        </p:nvSpPr>
        <p:spPr>
          <a:xfrm>
            <a:off x="3734594" y="749202"/>
            <a:ext cx="3625429" cy="823912"/>
          </a:xfrm>
        </p:spPr>
        <p:txBody>
          <a:bodyPr>
            <a:normAutofit/>
          </a:bodyPr>
          <a:lstStyle/>
          <a:p>
            <a:pPr algn="ctr"/>
            <a:r>
              <a:rPr lang="en-GB" dirty="0">
                <a:solidFill>
                  <a:schemeClr val="bg2"/>
                </a:solidFill>
              </a:rPr>
              <a:t>SEKTÖR ODAKLI ÇÖZÜMLER</a:t>
            </a:r>
          </a:p>
        </p:txBody>
      </p:sp>
      <p:sp>
        <p:nvSpPr>
          <p:cNvPr id="6" name="Content Placeholder 5">
            <a:extLst>
              <a:ext uri="{FF2B5EF4-FFF2-40B4-BE49-F238E27FC236}">
                <a16:creationId xmlns:a16="http://schemas.microsoft.com/office/drawing/2014/main" id="{3C38BC0E-96C3-40AE-A924-5CF22767F203}"/>
              </a:ext>
            </a:extLst>
          </p:cNvPr>
          <p:cNvSpPr>
            <a:spLocks noGrp="1"/>
          </p:cNvSpPr>
          <p:nvPr>
            <p:ph sz="quarter" idx="4"/>
          </p:nvPr>
        </p:nvSpPr>
        <p:spPr>
          <a:xfrm>
            <a:off x="3647845" y="1265644"/>
            <a:ext cx="4034908" cy="3298587"/>
          </a:xfrm>
        </p:spPr>
        <p:txBody>
          <a:bodyPr>
            <a:noAutofit/>
          </a:bodyPr>
          <a:lstStyle/>
          <a:p>
            <a:pPr marL="742950" lvl="1" indent="-285750">
              <a:lnSpc>
                <a:spcPct val="107000"/>
              </a:lnSpc>
              <a:spcAft>
                <a:spcPts val="800"/>
              </a:spcAft>
              <a:buSzPts val="1000"/>
              <a:buFont typeface="Courier New" panose="02070309020205020404" pitchFamily="49" charset="0"/>
              <a:buChar char="o"/>
              <a:tabLst>
                <a:tab pos="914400" algn="l"/>
              </a:tabLst>
            </a:pPr>
            <a:endParaRPr lang="en-GB"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ffectLst/>
                <a:latin typeface="Tw Cen MT" panose="020B0602020104020603" pitchFamily="34" charset="0"/>
                <a:ea typeface="Times New Roman" panose="02020603050405020304" pitchFamily="18" charset="0"/>
                <a:cs typeface="Times New Roman" panose="02020603050405020304" pitchFamily="18" charset="0"/>
              </a:rPr>
              <a:t>Akıllı</a:t>
            </a:r>
            <a:r>
              <a:rPr lang="en-GB" sz="1800" dirty="0">
                <a:effectLst/>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cs typeface="Times New Roman" panose="02020603050405020304" pitchFamily="18" charset="0"/>
              </a:rPr>
              <a:t>Fabrikalar</a:t>
            </a:r>
            <a:endParaRPr lang="en-GB"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latin typeface="Tw Cen MT" panose="020B0602020104020603" pitchFamily="34" charset="0"/>
                <a:cs typeface="Times New Roman" panose="02020603050405020304" pitchFamily="18" charset="0"/>
              </a:rPr>
              <a:t>Üretim</a:t>
            </a:r>
            <a:r>
              <a:rPr lang="en-GB" sz="1800" dirty="0">
                <a:latin typeface="Tw Cen MT" panose="020B0602020104020603" pitchFamily="34" charset="0"/>
                <a:cs typeface="Times New Roman" panose="02020603050405020304" pitchFamily="18" charset="0"/>
              </a:rPr>
              <a:t> </a:t>
            </a:r>
            <a:r>
              <a:rPr lang="en-GB" sz="1800" dirty="0" err="1">
                <a:latin typeface="Tw Cen MT" panose="020B0602020104020603" pitchFamily="34" charset="0"/>
                <a:cs typeface="Times New Roman" panose="02020603050405020304" pitchFamily="18" charset="0"/>
              </a:rPr>
              <a:t>ve</a:t>
            </a:r>
            <a:r>
              <a:rPr lang="en-GB" sz="1800" dirty="0">
                <a:latin typeface="Tw Cen MT" panose="020B0602020104020603" pitchFamily="34" charset="0"/>
                <a:cs typeface="Times New Roman" panose="02020603050405020304" pitchFamily="18" charset="0"/>
              </a:rPr>
              <a:t> </a:t>
            </a:r>
            <a:r>
              <a:rPr lang="en-GB" sz="1800" dirty="0" err="1">
                <a:latin typeface="Tw Cen MT" panose="020B0602020104020603" pitchFamily="34" charset="0"/>
                <a:cs typeface="Times New Roman" panose="02020603050405020304" pitchFamily="18" charset="0"/>
              </a:rPr>
              <a:t>enerji</a:t>
            </a:r>
            <a:r>
              <a:rPr lang="en-GB" sz="1800" dirty="0">
                <a:latin typeface="Tw Cen MT" panose="020B0602020104020603" pitchFamily="34" charset="0"/>
                <a:cs typeface="Times New Roman" panose="02020603050405020304" pitchFamily="18" charset="0"/>
              </a:rPr>
              <a:t> </a:t>
            </a:r>
            <a:r>
              <a:rPr lang="en-GB" sz="1800" dirty="0" err="1">
                <a:latin typeface="Tw Cen MT" panose="020B0602020104020603" pitchFamily="34" charset="0"/>
                <a:cs typeface="Times New Roman" panose="02020603050405020304" pitchFamily="18" charset="0"/>
              </a:rPr>
              <a:t>sektörüne</a:t>
            </a:r>
            <a:r>
              <a:rPr lang="en-GB" sz="1800" dirty="0">
                <a:latin typeface="Tw Cen MT" panose="020B0602020104020603" pitchFamily="34" charset="0"/>
                <a:cs typeface="Times New Roman" panose="02020603050405020304" pitchFamily="18" charset="0"/>
              </a:rPr>
              <a:t>  </a:t>
            </a:r>
            <a:r>
              <a:rPr lang="en-GB" sz="1800" dirty="0" err="1">
                <a:latin typeface="Tw Cen MT" panose="020B0602020104020603" pitchFamily="34" charset="0"/>
                <a:cs typeface="Times New Roman" panose="02020603050405020304" pitchFamily="18" charset="0"/>
              </a:rPr>
              <a:t>dijital</a:t>
            </a:r>
            <a:r>
              <a:rPr lang="en-GB" sz="1800" dirty="0">
                <a:latin typeface="Tw Cen MT" panose="020B0602020104020603" pitchFamily="34" charset="0"/>
                <a:cs typeface="Times New Roman" panose="02020603050405020304" pitchFamily="18" charset="0"/>
              </a:rPr>
              <a:t> </a:t>
            </a:r>
            <a:r>
              <a:rPr lang="en-GB" sz="1800" dirty="0" err="1">
                <a:latin typeface="Tw Cen MT" panose="020B0602020104020603" pitchFamily="34" charset="0"/>
                <a:cs typeface="Times New Roman" panose="02020603050405020304" pitchFamily="18" charset="0"/>
              </a:rPr>
              <a:t>dönüşüm</a:t>
            </a:r>
            <a:r>
              <a:rPr lang="en-GB" sz="1800" dirty="0">
                <a:latin typeface="Tw Cen MT" panose="020B0602020104020603" pitchFamily="34" charset="0"/>
                <a:cs typeface="Times New Roman" panose="02020603050405020304" pitchFamily="18" charset="0"/>
              </a:rPr>
              <a:t> </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a:effectLst/>
                <a:latin typeface="Tw Cen MT" panose="020B0602020104020603" pitchFamily="34" charset="0"/>
                <a:ea typeface="Times New Roman" panose="02020603050405020304" pitchFamily="18" charset="0"/>
                <a:cs typeface="Times New Roman" panose="02020603050405020304" pitchFamily="18" charset="0"/>
              </a:rPr>
              <a:t>Karbon </a:t>
            </a:r>
            <a:r>
              <a:rPr lang="en-GB" sz="1800" dirty="0" err="1">
                <a:effectLst/>
                <a:latin typeface="Tw Cen MT" panose="020B0602020104020603" pitchFamily="34" charset="0"/>
                <a:ea typeface="Times New Roman" panose="02020603050405020304" pitchFamily="18" charset="0"/>
                <a:cs typeface="Times New Roman" panose="02020603050405020304" pitchFamily="18" charset="0"/>
              </a:rPr>
              <a:t>Ayak</a:t>
            </a:r>
            <a:r>
              <a:rPr lang="en-GB" sz="1800" dirty="0">
                <a:effectLst/>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cs typeface="Times New Roman" panose="02020603050405020304" pitchFamily="18" charset="0"/>
              </a:rPr>
              <a:t>İzi</a:t>
            </a:r>
            <a:r>
              <a:rPr lang="en-GB" sz="1800" dirty="0">
                <a:effectLst/>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effectLst/>
                <a:latin typeface="Tw Cen MT" panose="020B0602020104020603" pitchFamily="34" charset="0"/>
                <a:ea typeface="Times New Roman" panose="02020603050405020304" pitchFamily="18" charset="0"/>
                <a:cs typeface="Times New Roman" panose="02020603050405020304" pitchFamily="18" charset="0"/>
              </a:rPr>
              <a:t>Hesaplama</a:t>
            </a:r>
            <a:endParaRPr lang="en-GB"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a:latin typeface="Tw Cen MT" panose="020B0602020104020603" pitchFamily="34" charset="0"/>
                <a:ea typeface="Times New Roman" panose="02020603050405020304" pitchFamily="18" charset="0"/>
                <a:cs typeface="Times New Roman" panose="02020603050405020304" pitchFamily="18" charset="0"/>
              </a:rPr>
              <a:t>KEP </a:t>
            </a:r>
            <a:r>
              <a:rPr lang="en-GB" sz="1800" dirty="0" err="1">
                <a:latin typeface="Tw Cen MT" panose="020B0602020104020603" pitchFamily="34" charset="0"/>
                <a:ea typeface="Times New Roman" panose="02020603050405020304" pitchFamily="18" charset="0"/>
                <a:cs typeface="Times New Roman" panose="02020603050405020304" pitchFamily="18" charset="0"/>
              </a:rPr>
              <a:t>Entegrasyon</a:t>
            </a:r>
            <a:r>
              <a:rPr lang="en-GB" sz="1800" dirty="0">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latin typeface="Tw Cen MT" panose="020B0602020104020603" pitchFamily="34" charset="0"/>
                <a:ea typeface="Times New Roman" panose="02020603050405020304" pitchFamily="18" charset="0"/>
                <a:cs typeface="Times New Roman" panose="02020603050405020304" pitchFamily="18" charset="0"/>
              </a:rPr>
              <a:t>ve</a:t>
            </a:r>
            <a:r>
              <a:rPr lang="en-GB" sz="1800" dirty="0">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latin typeface="Tw Cen MT" panose="020B0602020104020603" pitchFamily="34" charset="0"/>
                <a:ea typeface="Times New Roman" panose="02020603050405020304" pitchFamily="18" charset="0"/>
                <a:cs typeface="Times New Roman" panose="02020603050405020304" pitchFamily="18" charset="0"/>
              </a:rPr>
              <a:t>maliyet</a:t>
            </a:r>
            <a:r>
              <a:rPr lang="en-GB" sz="1800" dirty="0">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latin typeface="Tw Cen MT" panose="020B0602020104020603" pitchFamily="34" charset="0"/>
                <a:ea typeface="Times New Roman" panose="02020603050405020304" pitchFamily="18" charset="0"/>
                <a:cs typeface="Times New Roman" panose="02020603050405020304" pitchFamily="18" charset="0"/>
              </a:rPr>
              <a:t>odaklı</a:t>
            </a:r>
            <a:r>
              <a:rPr lang="en-GB" sz="1800" dirty="0">
                <a:latin typeface="Tw Cen MT" panose="020B0602020104020603" pitchFamily="34" charset="0"/>
                <a:ea typeface="Times New Roman" panose="02020603050405020304" pitchFamily="18" charset="0"/>
                <a:cs typeface="Times New Roman" panose="02020603050405020304" pitchFamily="18" charset="0"/>
              </a:rPr>
              <a:t> </a:t>
            </a:r>
            <a:r>
              <a:rPr lang="en-GB" sz="1800" dirty="0" err="1">
                <a:latin typeface="Tw Cen MT" panose="020B0602020104020603" pitchFamily="34" charset="0"/>
                <a:ea typeface="Times New Roman" panose="02020603050405020304" pitchFamily="18" charset="0"/>
                <a:cs typeface="Times New Roman" panose="02020603050405020304" pitchFamily="18" charset="0"/>
              </a:rPr>
              <a:t>teknoloji</a:t>
            </a:r>
            <a:endParaRPr lang="en-GB" sz="1800" dirty="0">
              <a:latin typeface="Tw Cen MT" panose="020B0602020104020603"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ffectLst/>
                <a:latin typeface="Tw Cen MT" panose="020B0602020104020603" pitchFamily="34" charset="0"/>
                <a:ea typeface="Calibri" panose="020F0502020204030204" pitchFamily="34" charset="0"/>
                <a:cs typeface="Times New Roman" panose="02020603050405020304" pitchFamily="18" charset="0"/>
              </a:rPr>
              <a:t>Savunma</a:t>
            </a:r>
            <a:r>
              <a:rPr lang="en-GB" sz="1800" dirty="0">
                <a:latin typeface="Tw Cen MT" panose="020B0602020104020603" pitchFamily="34" charset="0"/>
                <a:ea typeface="Calibri" panose="020F0502020204030204" pitchFamily="34" charset="0"/>
                <a:cs typeface="Times New Roman" panose="02020603050405020304" pitchFamily="18" charset="0"/>
              </a:rPr>
              <a:t>, </a:t>
            </a:r>
            <a:r>
              <a:rPr lang="en-GB" sz="1800" dirty="0" err="1">
                <a:latin typeface="Tw Cen MT" panose="020B0602020104020603" pitchFamily="34" charset="0"/>
                <a:ea typeface="Calibri" panose="020F0502020204030204" pitchFamily="34" charset="0"/>
                <a:cs typeface="Times New Roman" panose="02020603050405020304" pitchFamily="18" charset="0"/>
              </a:rPr>
              <a:t>finans</a:t>
            </a:r>
            <a:r>
              <a:rPr lang="en-GB" sz="1800" dirty="0">
                <a:latin typeface="Tw Cen MT" panose="020B0602020104020603" pitchFamily="34" charset="0"/>
                <a:ea typeface="Calibri" panose="020F0502020204030204" pitchFamily="34" charset="0"/>
                <a:cs typeface="Times New Roman" panose="02020603050405020304" pitchFamily="18" charset="0"/>
              </a:rPr>
              <a:t> </a:t>
            </a:r>
            <a:r>
              <a:rPr lang="en-GB" sz="1800" dirty="0" err="1">
                <a:latin typeface="Tw Cen MT" panose="020B0602020104020603" pitchFamily="34" charset="0"/>
                <a:ea typeface="Calibri" panose="020F0502020204030204" pitchFamily="34" charset="0"/>
                <a:cs typeface="Times New Roman" panose="02020603050405020304" pitchFamily="18" charset="0"/>
              </a:rPr>
              <a:t>ve</a:t>
            </a:r>
            <a:r>
              <a:rPr lang="en-GB" sz="1800" dirty="0">
                <a:latin typeface="Tw Cen MT" panose="020B0602020104020603" pitchFamily="34" charset="0"/>
                <a:ea typeface="Calibri" panose="020F0502020204030204" pitchFamily="34" charset="0"/>
                <a:cs typeface="Times New Roman" panose="02020603050405020304" pitchFamily="18" charset="0"/>
              </a:rPr>
              <a:t> </a:t>
            </a:r>
            <a:r>
              <a:rPr lang="en-GB" sz="1800" dirty="0" err="1">
                <a:latin typeface="Tw Cen MT" panose="020B0602020104020603" pitchFamily="34" charset="0"/>
                <a:ea typeface="Calibri" panose="020F0502020204030204" pitchFamily="34" charset="0"/>
                <a:cs typeface="Times New Roman" panose="02020603050405020304" pitchFamily="18" charset="0"/>
              </a:rPr>
              <a:t>üretim</a:t>
            </a:r>
            <a:r>
              <a:rPr lang="en-GB" sz="1800" dirty="0">
                <a:latin typeface="Tw Cen MT" panose="020B0602020104020603" pitchFamily="34" charset="0"/>
                <a:ea typeface="Calibri" panose="020F0502020204030204" pitchFamily="34" charset="0"/>
                <a:cs typeface="Times New Roman" panose="02020603050405020304" pitchFamily="18" charset="0"/>
              </a:rPr>
              <a:t> </a:t>
            </a:r>
            <a:r>
              <a:rPr lang="en-GB" sz="1800" dirty="0" err="1">
                <a:effectLst/>
                <a:latin typeface="Tw Cen MT" panose="020B0602020104020603" pitchFamily="34" charset="0"/>
                <a:ea typeface="Calibri" panose="020F0502020204030204" pitchFamily="34" charset="0"/>
                <a:cs typeface="Times New Roman" panose="02020603050405020304" pitchFamily="18" charset="0"/>
              </a:rPr>
              <a:t>sektörüne</a:t>
            </a:r>
            <a:r>
              <a:rPr lang="en-GB" sz="1800" dirty="0">
                <a:effectLst/>
                <a:latin typeface="Tw Cen MT" panose="020B0602020104020603" pitchFamily="34" charset="0"/>
                <a:ea typeface="Calibri" panose="020F0502020204030204" pitchFamily="34" charset="0"/>
                <a:cs typeface="Times New Roman" panose="02020603050405020304" pitchFamily="18" charset="0"/>
              </a:rPr>
              <a:t> </a:t>
            </a:r>
            <a:r>
              <a:rPr lang="en-GB" sz="1800" dirty="0" err="1">
                <a:effectLst/>
                <a:latin typeface="Tw Cen MT" panose="020B0602020104020603" pitchFamily="34" charset="0"/>
                <a:ea typeface="Calibri" panose="020F0502020204030204" pitchFamily="34" charset="0"/>
                <a:cs typeface="Times New Roman" panose="02020603050405020304" pitchFamily="18" charset="0"/>
              </a:rPr>
              <a:t>yönelik</a:t>
            </a:r>
            <a:r>
              <a:rPr lang="en-GB" sz="1800" dirty="0">
                <a:effectLst/>
                <a:latin typeface="Tw Cen MT" panose="020B0602020104020603" pitchFamily="34" charset="0"/>
                <a:ea typeface="Calibri" panose="020F0502020204030204" pitchFamily="34" charset="0"/>
                <a:cs typeface="Times New Roman" panose="02020603050405020304" pitchFamily="18" charset="0"/>
              </a:rPr>
              <a:t> </a:t>
            </a:r>
            <a:r>
              <a:rPr lang="en-GB" sz="1800" dirty="0" err="1">
                <a:effectLst/>
                <a:latin typeface="Tw Cen MT" panose="020B0602020104020603" pitchFamily="34" charset="0"/>
                <a:ea typeface="Calibri" panose="020F0502020204030204" pitchFamily="34" charset="0"/>
                <a:cs typeface="Times New Roman" panose="02020603050405020304" pitchFamily="18" charset="0"/>
              </a:rPr>
              <a:t>teknoloji</a:t>
            </a:r>
            <a:r>
              <a:rPr lang="en-GB" sz="1800" dirty="0">
                <a:effectLst/>
                <a:latin typeface="Tw Cen MT" panose="020B0602020104020603" pitchFamily="34" charset="0"/>
                <a:ea typeface="Calibri" panose="020F0502020204030204" pitchFamily="34" charset="0"/>
                <a:cs typeface="Times New Roman" panose="02020603050405020304" pitchFamily="18" charset="0"/>
              </a:rPr>
              <a:t> </a:t>
            </a:r>
            <a:r>
              <a:rPr lang="en-GB" sz="1800" dirty="0" err="1">
                <a:effectLst/>
                <a:latin typeface="Tw Cen MT" panose="020B0602020104020603" pitchFamily="34" charset="0"/>
                <a:ea typeface="Calibri" panose="020F0502020204030204" pitchFamily="34" charset="0"/>
                <a:cs typeface="Times New Roman" panose="02020603050405020304" pitchFamily="18" charset="0"/>
              </a:rPr>
              <a:t>danışmanlığı</a:t>
            </a:r>
            <a:r>
              <a:rPr lang="en-GB" sz="1800" dirty="0">
                <a:effectLst/>
                <a:latin typeface="Tw Cen MT" panose="020B0602020104020603"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a:latin typeface="Tw Cen MT" panose="020B0602020104020603" pitchFamily="34" charset="0"/>
                <a:ea typeface="Calibri" panose="020F0502020204030204" pitchFamily="34" charset="0"/>
                <a:cs typeface="Times New Roman" panose="02020603050405020304" pitchFamily="18" charset="0"/>
              </a:rPr>
              <a:t>Anti-Drone/İHA </a:t>
            </a:r>
            <a:r>
              <a:rPr lang="en-GB" sz="1800" dirty="0" err="1">
                <a:latin typeface="Tw Cen MT" panose="020B0602020104020603" pitchFamily="34" charset="0"/>
                <a:ea typeface="Calibri" panose="020F0502020204030204" pitchFamily="34" charset="0"/>
                <a:cs typeface="Times New Roman" panose="02020603050405020304" pitchFamily="18" charset="0"/>
              </a:rPr>
              <a:t>tesbit</a:t>
            </a:r>
            <a:r>
              <a:rPr lang="en-GB" sz="1800" dirty="0">
                <a:effectLst/>
                <a:latin typeface="Tw Cen MT" panose="020B0602020104020603" pitchFamily="34" charset="0"/>
                <a:ea typeface="Calibri" panose="020F0502020204030204" pitchFamily="34" charset="0"/>
                <a:cs typeface="Times New Roman" panose="02020603050405020304" pitchFamily="18" charset="0"/>
              </a:rPr>
              <a:t> </a:t>
            </a:r>
            <a:r>
              <a:rPr lang="en-GB" sz="1800" dirty="0" err="1">
                <a:effectLst/>
                <a:latin typeface="Tw Cen MT" panose="020B0602020104020603" pitchFamily="34" charset="0"/>
                <a:ea typeface="Calibri" panose="020F0502020204030204" pitchFamily="34" charset="0"/>
                <a:cs typeface="Times New Roman" panose="02020603050405020304" pitchFamily="18" charset="0"/>
              </a:rPr>
              <a:t>çözümleri</a:t>
            </a:r>
            <a:endParaRPr lang="en-GB" sz="1800" dirty="0">
              <a:effectLst/>
              <a:latin typeface="Tw Cen MT" panose="020B0602020104020603"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t>Ç</a:t>
            </a:r>
            <a:r>
              <a:rPr lang="en-GB" sz="1800" b="0" i="0" dirty="0" err="1">
                <a:effectLst/>
              </a:rPr>
              <a:t>arpışma</a:t>
            </a:r>
            <a:r>
              <a:rPr lang="en-GB" sz="1800" b="0" i="0" dirty="0">
                <a:effectLst/>
              </a:rPr>
              <a:t> </a:t>
            </a:r>
            <a:r>
              <a:rPr lang="en-GB" sz="1800" b="0" i="0" dirty="0" err="1">
                <a:effectLst/>
              </a:rPr>
              <a:t>uyarı</a:t>
            </a:r>
            <a:r>
              <a:rPr lang="en-GB" sz="1800" b="0" i="0" dirty="0">
                <a:effectLst/>
              </a:rPr>
              <a:t> </a:t>
            </a:r>
            <a:r>
              <a:rPr lang="en-GB" sz="1800" b="0" i="0" dirty="0" err="1">
                <a:effectLst/>
              </a:rPr>
              <a:t>sistemleri</a:t>
            </a:r>
            <a:r>
              <a:rPr lang="en-GB" sz="1800" b="0" i="0" dirty="0">
                <a:effectLst/>
              </a:rPr>
              <a:t>, </a:t>
            </a:r>
            <a:r>
              <a:rPr lang="en-GB" sz="1800" b="0" i="0" dirty="0" err="1">
                <a:effectLst/>
              </a:rPr>
              <a:t>mesafe</a:t>
            </a:r>
            <a:r>
              <a:rPr lang="en-GB" sz="1800" b="0" i="0" dirty="0">
                <a:effectLst/>
              </a:rPr>
              <a:t> </a:t>
            </a:r>
            <a:r>
              <a:rPr lang="en-GB" sz="1800" b="0" i="0" dirty="0" err="1">
                <a:effectLst/>
              </a:rPr>
              <a:t>uyarı</a:t>
            </a:r>
            <a:r>
              <a:rPr lang="en-GB" sz="1800" b="0" i="0" dirty="0">
                <a:effectLst/>
              </a:rPr>
              <a:t> </a:t>
            </a:r>
            <a:r>
              <a:rPr lang="en-GB" sz="1800" b="0" i="0" dirty="0" err="1">
                <a:effectLst/>
              </a:rPr>
              <a:t>ve</a:t>
            </a:r>
            <a:r>
              <a:rPr lang="en-GB" sz="1800" b="0" i="0" dirty="0">
                <a:effectLst/>
              </a:rPr>
              <a:t> </a:t>
            </a:r>
            <a:r>
              <a:rPr lang="en-GB" sz="1800" b="0" i="0" dirty="0" err="1">
                <a:effectLst/>
              </a:rPr>
              <a:t>ortam</a:t>
            </a:r>
            <a:r>
              <a:rPr lang="en-GB" sz="1800" b="0" i="0" dirty="0">
                <a:effectLst/>
              </a:rPr>
              <a:t> </a:t>
            </a:r>
            <a:r>
              <a:rPr lang="en-GB" sz="1800" b="0" i="0" dirty="0" err="1">
                <a:effectLst/>
              </a:rPr>
              <a:t>izleme</a:t>
            </a:r>
            <a:endParaRPr lang="en-GB" sz="1800" dirty="0"/>
          </a:p>
        </p:txBody>
      </p:sp>
      <p:sp>
        <p:nvSpPr>
          <p:cNvPr id="8" name="Text Placeholder 4">
            <a:extLst>
              <a:ext uri="{FF2B5EF4-FFF2-40B4-BE49-F238E27FC236}">
                <a16:creationId xmlns:a16="http://schemas.microsoft.com/office/drawing/2014/main" id="{F3589B37-9952-4E17-A899-7A9C918C0E7B}"/>
              </a:ext>
            </a:extLst>
          </p:cNvPr>
          <p:cNvSpPr txBox="1">
            <a:spLocks/>
          </p:cNvSpPr>
          <p:nvPr/>
        </p:nvSpPr>
        <p:spPr>
          <a:xfrm>
            <a:off x="7611839" y="904859"/>
            <a:ext cx="299340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4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chemeClr val="bg2"/>
                </a:solidFill>
              </a:rPr>
              <a:t>BULUT VE ALTYAPI HİZMETLERİ</a:t>
            </a:r>
          </a:p>
        </p:txBody>
      </p:sp>
      <p:sp>
        <p:nvSpPr>
          <p:cNvPr id="9" name="Content Placeholder 5">
            <a:extLst>
              <a:ext uri="{FF2B5EF4-FFF2-40B4-BE49-F238E27FC236}">
                <a16:creationId xmlns:a16="http://schemas.microsoft.com/office/drawing/2014/main" id="{26A622E8-A4CB-48A3-9E8A-0296235F4321}"/>
              </a:ext>
            </a:extLst>
          </p:cNvPr>
          <p:cNvSpPr txBox="1">
            <a:spLocks/>
          </p:cNvSpPr>
          <p:nvPr/>
        </p:nvSpPr>
        <p:spPr>
          <a:xfrm>
            <a:off x="7103223" y="1440410"/>
            <a:ext cx="4380701" cy="271780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742950" lvl="1" indent="-285750">
              <a:lnSpc>
                <a:spcPct val="107000"/>
              </a:lnSpc>
              <a:spcAft>
                <a:spcPts val="800"/>
              </a:spcAft>
              <a:buSzPts val="1000"/>
              <a:buFont typeface="Courier New" panose="02070309020205020404" pitchFamily="49" charset="0"/>
              <a:buChar char="o"/>
              <a:tabLst>
                <a:tab pos="914400" algn="l"/>
              </a:tabLst>
            </a:pPr>
            <a:endParaRPr lang="en-GB" sz="1800" dirty="0">
              <a:effectLs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ffectLst/>
                <a:ea typeface="Times New Roman" panose="02020603050405020304" pitchFamily="18" charset="0"/>
                <a:cs typeface="Times New Roman" panose="02020603050405020304" pitchFamily="18" charset="0"/>
              </a:rPr>
              <a:t>Fiziksel</a:t>
            </a:r>
            <a:r>
              <a:rPr lang="en-GB" sz="1800" dirty="0">
                <a:effectLst/>
                <a:ea typeface="Times New Roman" panose="02020603050405020304" pitchFamily="18" charset="0"/>
                <a:cs typeface="Times New Roman" panose="02020603050405020304" pitchFamily="18" charset="0"/>
              </a:rPr>
              <a:t> </a:t>
            </a:r>
            <a:r>
              <a:rPr lang="en-GB" sz="1800" dirty="0" err="1">
                <a:effectLst/>
                <a:ea typeface="Times New Roman" panose="02020603050405020304" pitchFamily="18" charset="0"/>
                <a:cs typeface="Times New Roman" panose="02020603050405020304" pitchFamily="18" charset="0"/>
              </a:rPr>
              <a:t>ve</a:t>
            </a:r>
            <a:r>
              <a:rPr lang="en-GB" sz="1800" dirty="0">
                <a:effectLst/>
                <a:ea typeface="Times New Roman" panose="02020603050405020304" pitchFamily="18" charset="0"/>
                <a:cs typeface="Times New Roman" panose="02020603050405020304" pitchFamily="18" charset="0"/>
              </a:rPr>
              <a:t> </a:t>
            </a:r>
            <a:r>
              <a:rPr lang="en-GB" sz="1800" dirty="0" err="1">
                <a:effectLst/>
                <a:ea typeface="Times New Roman" panose="02020603050405020304" pitchFamily="18" charset="0"/>
                <a:cs typeface="Times New Roman" panose="02020603050405020304" pitchFamily="18" charset="0"/>
              </a:rPr>
              <a:t>Bulut</a:t>
            </a:r>
            <a:r>
              <a:rPr lang="en-GB" sz="1800" dirty="0">
                <a:effectLst/>
                <a:ea typeface="Times New Roman" panose="02020603050405020304" pitchFamily="18" charset="0"/>
                <a:cs typeface="Times New Roman" panose="02020603050405020304" pitchFamily="18" charset="0"/>
              </a:rPr>
              <a:t> Veri </a:t>
            </a:r>
            <a:r>
              <a:rPr lang="en-GB" sz="1800" dirty="0" err="1">
                <a:effectLst/>
                <a:ea typeface="Times New Roman" panose="02020603050405020304" pitchFamily="18" charset="0"/>
                <a:cs typeface="Times New Roman" panose="02020603050405020304" pitchFamily="18" charset="0"/>
              </a:rPr>
              <a:t>Merkezi</a:t>
            </a:r>
            <a:endParaRPr lang="en-GB" sz="1800" dirty="0">
              <a:effectLs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ffectLst/>
                <a:ea typeface="Times New Roman" panose="02020603050405020304" pitchFamily="18" charset="0"/>
                <a:cs typeface="Times New Roman" panose="02020603050405020304" pitchFamily="18" charset="0"/>
              </a:rPr>
              <a:t>Felaket</a:t>
            </a:r>
            <a:r>
              <a:rPr lang="en-GB" sz="1800" dirty="0">
                <a:effectLst/>
                <a:ea typeface="Times New Roman" panose="02020603050405020304" pitchFamily="18" charset="0"/>
                <a:cs typeface="Times New Roman" panose="02020603050405020304" pitchFamily="18" charset="0"/>
              </a:rPr>
              <a:t> </a:t>
            </a:r>
            <a:r>
              <a:rPr lang="en-GB" sz="1800" dirty="0" err="1">
                <a:effectLst/>
                <a:ea typeface="Times New Roman" panose="02020603050405020304" pitchFamily="18" charset="0"/>
                <a:cs typeface="Times New Roman" panose="02020603050405020304" pitchFamily="18" charset="0"/>
              </a:rPr>
              <a:t>Kurtarma</a:t>
            </a:r>
            <a:r>
              <a:rPr lang="en-GB" sz="1800" dirty="0">
                <a:effectLst/>
                <a:ea typeface="Times New Roman" panose="02020603050405020304" pitchFamily="18" charset="0"/>
                <a:cs typeface="Times New Roman" panose="02020603050405020304" pitchFamily="18" charset="0"/>
              </a:rPr>
              <a:t> </a:t>
            </a:r>
            <a:r>
              <a:rPr lang="en-GB" sz="1800" dirty="0" err="1">
                <a:effectLst/>
                <a:ea typeface="Times New Roman" panose="02020603050405020304" pitchFamily="18" charset="0"/>
                <a:cs typeface="Times New Roman" panose="02020603050405020304" pitchFamily="18" charset="0"/>
              </a:rPr>
              <a:t>Merkezi</a:t>
            </a:r>
            <a:r>
              <a:rPr lang="en-GB" sz="1800" dirty="0">
                <a:effectLst/>
                <a:ea typeface="Times New Roman" panose="02020603050405020304" pitchFamily="18" charset="0"/>
                <a:cs typeface="Times New Roman" panose="02020603050405020304" pitchFamily="18" charset="0"/>
              </a:rPr>
              <a:t> </a:t>
            </a:r>
            <a:r>
              <a:rPr lang="en-GB" sz="1800" dirty="0" err="1">
                <a:effectLst/>
                <a:ea typeface="Times New Roman" panose="02020603050405020304" pitchFamily="18" charset="0"/>
                <a:cs typeface="Times New Roman" panose="02020603050405020304" pitchFamily="18" charset="0"/>
              </a:rPr>
              <a:t>Çözümleri</a:t>
            </a:r>
            <a:endParaRPr lang="en-GB" sz="1800" dirty="0">
              <a:effectLs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ffectLst/>
                <a:ea typeface="Times New Roman" panose="02020603050405020304" pitchFamily="18" charset="0"/>
                <a:cs typeface="Times New Roman" panose="02020603050405020304" pitchFamily="18" charset="0"/>
              </a:rPr>
              <a:t>Sunucu</a:t>
            </a:r>
            <a:r>
              <a:rPr lang="en-GB" sz="1800" dirty="0">
                <a:ea typeface="Times New Roman" panose="02020603050405020304" pitchFamily="18" charset="0"/>
                <a:cs typeface="Times New Roman" panose="02020603050405020304" pitchFamily="18" charset="0"/>
              </a:rPr>
              <a:t> </a:t>
            </a:r>
            <a:r>
              <a:rPr lang="en-GB" sz="1800" dirty="0" err="1">
                <a:ea typeface="Times New Roman" panose="02020603050405020304" pitchFamily="18" charset="0"/>
                <a:cs typeface="Times New Roman" panose="02020603050405020304" pitchFamily="18" charset="0"/>
              </a:rPr>
              <a:t>Sistemleri</a:t>
            </a:r>
            <a:endParaRPr lang="en-GB" sz="18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a:effectLst/>
                <a:ea typeface="Times New Roman" panose="02020603050405020304" pitchFamily="18" charset="0"/>
                <a:cs typeface="Times New Roman" panose="02020603050405020304" pitchFamily="18" charset="0"/>
              </a:rPr>
              <a:t>Network </a:t>
            </a:r>
            <a:r>
              <a:rPr lang="en-GB" sz="1800" dirty="0" err="1">
                <a:effectLst/>
                <a:ea typeface="Times New Roman" panose="02020603050405020304" pitchFamily="18" charset="0"/>
                <a:cs typeface="Times New Roman" panose="02020603050405020304" pitchFamily="18" charset="0"/>
              </a:rPr>
              <a:t>Tasarımı</a:t>
            </a:r>
            <a:r>
              <a:rPr lang="en-GB" sz="1800" dirty="0">
                <a:ea typeface="Times New Roman" panose="02020603050405020304" pitchFamily="18" charset="0"/>
                <a:cs typeface="Times New Roman" panose="02020603050405020304" pitchFamily="18" charset="0"/>
              </a:rPr>
              <a:t> </a:t>
            </a:r>
            <a:r>
              <a:rPr lang="en-GB" sz="1800" dirty="0" err="1">
                <a:ea typeface="Times New Roman" panose="02020603050405020304" pitchFamily="18" charset="0"/>
                <a:cs typeface="Times New Roman" panose="02020603050405020304" pitchFamily="18" charset="0"/>
              </a:rPr>
              <a:t>ve</a:t>
            </a:r>
            <a:r>
              <a:rPr lang="en-GB" sz="1800" dirty="0">
                <a:ea typeface="Times New Roman" panose="02020603050405020304" pitchFamily="18" charset="0"/>
                <a:cs typeface="Times New Roman" panose="02020603050405020304" pitchFamily="18" charset="0"/>
              </a:rPr>
              <a:t> </a:t>
            </a:r>
            <a:r>
              <a:rPr lang="en-GB" sz="1800" dirty="0" err="1">
                <a:ea typeface="Times New Roman" panose="02020603050405020304" pitchFamily="18" charset="0"/>
                <a:cs typeface="Times New Roman" panose="02020603050405020304" pitchFamily="18" charset="0"/>
              </a:rPr>
              <a:t>Kurulumu</a:t>
            </a:r>
            <a:endParaRPr lang="en-GB" sz="18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800" dirty="0" err="1">
                <a:ea typeface="Times New Roman" panose="02020603050405020304" pitchFamily="18" charset="0"/>
                <a:cs typeface="Times New Roman" panose="02020603050405020304" pitchFamily="18" charset="0"/>
              </a:rPr>
              <a:t>Proje</a:t>
            </a:r>
            <a:r>
              <a:rPr lang="en-GB" sz="1800" dirty="0">
                <a:ea typeface="Times New Roman" panose="02020603050405020304" pitchFamily="18" charset="0"/>
                <a:cs typeface="Times New Roman" panose="02020603050405020304" pitchFamily="18" charset="0"/>
              </a:rPr>
              <a:t> </a:t>
            </a:r>
            <a:r>
              <a:rPr lang="en-GB" sz="1800" dirty="0" err="1">
                <a:ea typeface="Times New Roman" panose="02020603050405020304" pitchFamily="18" charset="0"/>
                <a:cs typeface="Times New Roman" panose="02020603050405020304" pitchFamily="18" charset="0"/>
              </a:rPr>
              <a:t>Yönetim</a:t>
            </a:r>
            <a:endParaRPr lang="en-GB" sz="18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GB" sz="18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GB" sz="1800" dirty="0">
              <a:effectLst/>
              <a:ea typeface="Calibri" panose="020F0502020204030204" pitchFamily="34" charset="0"/>
              <a:cs typeface="Times New Roman" panose="02020603050405020304" pitchFamily="18" charset="0"/>
            </a:endParaRPr>
          </a:p>
          <a:p>
            <a:endParaRPr lang="en-GB" sz="1800" dirty="0"/>
          </a:p>
        </p:txBody>
      </p:sp>
    </p:spTree>
    <p:extLst>
      <p:ext uri="{BB962C8B-B14F-4D97-AF65-F5344CB8AC3E}">
        <p14:creationId xmlns:p14="http://schemas.microsoft.com/office/powerpoint/2010/main" val="227751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E051-4294-4F6C-804F-A14EF13FEF48}"/>
              </a:ext>
            </a:extLst>
          </p:cNvPr>
          <p:cNvSpPr>
            <a:spLocks noGrp="1"/>
          </p:cNvSpPr>
          <p:nvPr>
            <p:ph type="title"/>
          </p:nvPr>
        </p:nvSpPr>
        <p:spPr/>
        <p:txBody>
          <a:bodyPr/>
          <a:lstStyle/>
          <a:p>
            <a:r>
              <a:rPr lang="en-GB" dirty="0" err="1"/>
              <a:t>Markalarımız</a:t>
            </a:r>
            <a:r>
              <a:rPr lang="en-GB" dirty="0"/>
              <a:t> </a:t>
            </a:r>
            <a:r>
              <a:rPr lang="en-GB" dirty="0" err="1"/>
              <a:t>ve</a:t>
            </a:r>
            <a:r>
              <a:rPr lang="en-GB" dirty="0"/>
              <a:t> İŞBİRLİKLERİMİZ</a:t>
            </a:r>
          </a:p>
        </p:txBody>
      </p:sp>
      <p:sp>
        <p:nvSpPr>
          <p:cNvPr id="4" name="TextBox 3">
            <a:extLst>
              <a:ext uri="{FF2B5EF4-FFF2-40B4-BE49-F238E27FC236}">
                <a16:creationId xmlns:a16="http://schemas.microsoft.com/office/drawing/2014/main" id="{7084860F-166B-4574-91CF-AF85C1C8AA7C}"/>
              </a:ext>
            </a:extLst>
          </p:cNvPr>
          <p:cNvSpPr txBox="1"/>
          <p:nvPr/>
        </p:nvSpPr>
        <p:spPr>
          <a:xfrm>
            <a:off x="649941" y="1832769"/>
            <a:ext cx="5383306" cy="5032083"/>
          </a:xfrm>
          <a:prstGeom prst="rect">
            <a:avLst/>
          </a:prstGeom>
          <a:noFill/>
        </p:spPr>
        <p:txBody>
          <a:bodyPr wrap="square">
            <a:spAutoFit/>
          </a:bodyPr>
          <a:lstStyle/>
          <a:p>
            <a:endParaRPr lang="en-GB" sz="2000" dirty="0">
              <a:effectLst/>
              <a:latin typeface="+mj-lt"/>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ffectLst/>
                <a:latin typeface="+mj-lt"/>
                <a:ea typeface="Times New Roman" panose="02020603050405020304" pitchFamily="18" charset="0"/>
                <a:cs typeface="Times New Roman" panose="02020603050405020304" pitchFamily="18" charset="0"/>
              </a:rPr>
              <a:t>Govern ID KVKK </a:t>
            </a:r>
            <a:r>
              <a:rPr lang="en-GB" sz="2000" dirty="0" err="1">
                <a:effectLst/>
                <a:latin typeface="+mj-lt"/>
                <a:ea typeface="Times New Roman" panose="02020603050405020304" pitchFamily="18" charset="0"/>
                <a:cs typeface="Times New Roman" panose="02020603050405020304" pitchFamily="18" charset="0"/>
              </a:rPr>
              <a:t>Orkestrasyonu</a:t>
            </a:r>
            <a:endParaRPr lang="en-GB" sz="2000" dirty="0">
              <a:effectLst/>
              <a:latin typeface="+mj-l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latin typeface="+mj-lt"/>
                <a:ea typeface="Times New Roman" panose="02020603050405020304" pitchFamily="18" charset="0"/>
                <a:cs typeface="Times New Roman" panose="02020603050405020304" pitchFamily="18" charset="0"/>
              </a:rPr>
              <a:t>TürkKEP</a:t>
            </a:r>
            <a:r>
              <a:rPr lang="en-GB" sz="2000" dirty="0">
                <a:effectLst/>
                <a:latin typeface="+mj-lt"/>
                <a:ea typeface="Times New Roman" panose="02020603050405020304" pitchFamily="18" charset="0"/>
                <a:cs typeface="Times New Roman" panose="02020603050405020304" pitchFamily="18" charset="0"/>
              </a:rPr>
              <a:t> E-</a:t>
            </a:r>
            <a:r>
              <a:rPr lang="en-GB" sz="2000" dirty="0" err="1">
                <a:effectLst/>
                <a:latin typeface="+mj-lt"/>
                <a:ea typeface="Times New Roman" panose="02020603050405020304" pitchFamily="18" charset="0"/>
                <a:cs typeface="Times New Roman" panose="02020603050405020304" pitchFamily="18" charset="0"/>
              </a:rPr>
              <a:t>Çözümler</a:t>
            </a:r>
            <a:r>
              <a:rPr lang="en-GB" sz="2000" dirty="0">
                <a:effectLst/>
                <a:latin typeface="+mj-lt"/>
                <a:ea typeface="Times New Roman" panose="02020603050405020304" pitchFamily="18" charset="0"/>
                <a:cs typeface="Times New Roman" panose="02020603050405020304" pitchFamily="18" charset="0"/>
              </a:rPr>
              <a:t> </a:t>
            </a:r>
            <a:endParaRPr lang="en-GB" sz="2000" dirty="0">
              <a:effectLst/>
              <a:latin typeface="+mj-l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latin typeface="+mj-lt"/>
                <a:ea typeface="Times New Roman" panose="02020603050405020304" pitchFamily="18" charset="0"/>
                <a:cs typeface="Times New Roman" panose="02020603050405020304" pitchFamily="18" charset="0"/>
              </a:rPr>
              <a:t>Avelytic</a:t>
            </a:r>
            <a:r>
              <a:rPr lang="en-GB" sz="2000" dirty="0">
                <a:effectLst/>
                <a:latin typeface="+mj-lt"/>
                <a:ea typeface="Times New Roman" panose="02020603050405020304" pitchFamily="18" charset="0"/>
                <a:cs typeface="Times New Roman" panose="02020603050405020304" pitchFamily="18" charset="0"/>
              </a:rPr>
              <a:t> Veri </a:t>
            </a:r>
            <a:r>
              <a:rPr lang="en-GB" sz="2000" dirty="0" err="1">
                <a:effectLst/>
                <a:latin typeface="+mj-lt"/>
                <a:ea typeface="Times New Roman" panose="02020603050405020304" pitchFamily="18" charset="0"/>
                <a:cs typeface="Times New Roman" panose="02020603050405020304" pitchFamily="18" charset="0"/>
              </a:rPr>
              <a:t>Orkestrasyonu</a:t>
            </a:r>
            <a:endParaRPr lang="en-GB" sz="2000" dirty="0">
              <a:latin typeface="+mj-l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latin typeface="+mj-lt"/>
                <a:ea typeface="Times New Roman" panose="02020603050405020304" pitchFamily="18" charset="0"/>
                <a:cs typeface="Times New Roman" panose="02020603050405020304" pitchFamily="18" charset="0"/>
              </a:rPr>
              <a:t>Avelytic</a:t>
            </a:r>
            <a:r>
              <a:rPr lang="en-GB" sz="2000" dirty="0">
                <a:effectLst/>
                <a:latin typeface="+mj-lt"/>
                <a:ea typeface="Times New Roman" panose="02020603050405020304" pitchFamily="18" charset="0"/>
                <a:cs typeface="Times New Roman" panose="02020603050405020304" pitchFamily="18" charset="0"/>
              </a:rPr>
              <a:t> Veri </a:t>
            </a:r>
            <a:r>
              <a:rPr lang="en-GB" sz="2000" dirty="0" err="1">
                <a:effectLst/>
                <a:latin typeface="+mj-lt"/>
                <a:ea typeface="Times New Roman" panose="02020603050405020304" pitchFamily="18" charset="0"/>
                <a:cs typeface="Times New Roman" panose="02020603050405020304" pitchFamily="18" charset="0"/>
              </a:rPr>
              <a:t>Toplama</a:t>
            </a:r>
            <a:r>
              <a:rPr lang="en-GB" sz="2000" dirty="0">
                <a:effectLst/>
                <a:latin typeface="+mj-lt"/>
                <a:ea typeface="Times New Roman" panose="02020603050405020304" pitchFamily="18" charset="0"/>
                <a:cs typeface="Times New Roman" panose="02020603050405020304" pitchFamily="18" charset="0"/>
              </a:rPr>
              <a:t> </a:t>
            </a:r>
            <a:r>
              <a:rPr lang="en-GB" sz="2000" dirty="0" err="1">
                <a:effectLst/>
                <a:latin typeface="+mj-lt"/>
                <a:ea typeface="Times New Roman" panose="02020603050405020304" pitchFamily="18" charset="0"/>
                <a:cs typeface="Times New Roman" panose="02020603050405020304" pitchFamily="18" charset="0"/>
              </a:rPr>
              <a:t>Modülü</a:t>
            </a:r>
            <a:endParaRPr lang="en-GB" sz="2000" dirty="0">
              <a:effectLst/>
              <a:latin typeface="+mj-l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ffectLst/>
                <a:latin typeface="+mj-lt"/>
                <a:ea typeface="Times New Roman" panose="02020603050405020304" pitchFamily="18" charset="0"/>
                <a:cs typeface="Times New Roman" panose="02020603050405020304" pitchFamily="18" charset="0"/>
              </a:rPr>
              <a:t>Tales </a:t>
            </a:r>
            <a:r>
              <a:rPr lang="en-GB" sz="2000" dirty="0" err="1">
                <a:effectLst/>
                <a:latin typeface="+mj-lt"/>
                <a:ea typeface="Times New Roman" panose="02020603050405020304" pitchFamily="18" charset="0"/>
                <a:cs typeface="Times New Roman" panose="02020603050405020304" pitchFamily="18" charset="0"/>
              </a:rPr>
              <a:t>İş</a:t>
            </a:r>
            <a:r>
              <a:rPr lang="en-GB" sz="2000" dirty="0">
                <a:effectLst/>
                <a:latin typeface="+mj-lt"/>
                <a:ea typeface="Times New Roman" panose="02020603050405020304" pitchFamily="18" charset="0"/>
                <a:cs typeface="Times New Roman" panose="02020603050405020304" pitchFamily="18" charset="0"/>
              </a:rPr>
              <a:t> </a:t>
            </a:r>
            <a:r>
              <a:rPr lang="en-GB" sz="2000" dirty="0" err="1">
                <a:effectLst/>
                <a:latin typeface="+mj-lt"/>
                <a:ea typeface="Times New Roman" panose="02020603050405020304" pitchFamily="18" charset="0"/>
                <a:cs typeface="Times New Roman" panose="02020603050405020304" pitchFamily="18" charset="0"/>
              </a:rPr>
              <a:t>Süreçleri</a:t>
            </a:r>
            <a:r>
              <a:rPr lang="en-GB" sz="2000" dirty="0">
                <a:effectLst/>
                <a:latin typeface="+mj-lt"/>
                <a:ea typeface="Times New Roman" panose="02020603050405020304" pitchFamily="18" charset="0"/>
                <a:cs typeface="Times New Roman" panose="02020603050405020304" pitchFamily="18" charset="0"/>
              </a:rPr>
              <a:t> </a:t>
            </a:r>
            <a:r>
              <a:rPr lang="en-GB" sz="2000" dirty="0" err="1">
                <a:effectLst/>
                <a:latin typeface="+mj-lt"/>
                <a:ea typeface="Times New Roman" panose="02020603050405020304" pitchFamily="18" charset="0"/>
                <a:cs typeface="Times New Roman" panose="02020603050405020304" pitchFamily="18" charset="0"/>
              </a:rPr>
              <a:t>Yönetimi</a:t>
            </a:r>
            <a:endParaRPr lang="en-GB" sz="2000" dirty="0">
              <a:effectLst/>
              <a:latin typeface="+mj-l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latin typeface="+mj-lt"/>
                <a:ea typeface="Times New Roman" panose="02020603050405020304" pitchFamily="18" charset="0"/>
                <a:cs typeface="Times New Roman" panose="02020603050405020304" pitchFamily="18" charset="0"/>
              </a:rPr>
              <a:t>VrpMind</a:t>
            </a:r>
            <a:r>
              <a:rPr lang="en-GB" sz="2000" dirty="0">
                <a:effectLst/>
                <a:latin typeface="+mj-lt"/>
                <a:ea typeface="Times New Roman" panose="02020603050405020304" pitchFamily="18" charset="0"/>
                <a:cs typeface="Times New Roman" panose="02020603050405020304" pitchFamily="18" charset="0"/>
              </a:rPr>
              <a:t> Yeni </a:t>
            </a:r>
            <a:r>
              <a:rPr lang="en-GB" sz="2000" dirty="0" err="1">
                <a:effectLst/>
                <a:latin typeface="+mj-lt"/>
                <a:ea typeface="Times New Roman" panose="02020603050405020304" pitchFamily="18" charset="0"/>
                <a:cs typeface="Times New Roman" panose="02020603050405020304" pitchFamily="18" charset="0"/>
              </a:rPr>
              <a:t>Nesil</a:t>
            </a:r>
            <a:r>
              <a:rPr lang="en-GB" sz="2000" dirty="0">
                <a:effectLst/>
                <a:latin typeface="+mj-lt"/>
                <a:ea typeface="Times New Roman" panose="02020603050405020304" pitchFamily="18" charset="0"/>
                <a:cs typeface="Times New Roman" panose="02020603050405020304" pitchFamily="18" charset="0"/>
              </a:rPr>
              <a:t> </a:t>
            </a:r>
            <a:r>
              <a:rPr lang="en-GB" sz="2000" dirty="0" err="1">
                <a:effectLst/>
                <a:latin typeface="+mj-lt"/>
                <a:ea typeface="Times New Roman" panose="02020603050405020304" pitchFamily="18" charset="0"/>
                <a:cs typeface="Times New Roman" panose="02020603050405020304" pitchFamily="18" charset="0"/>
              </a:rPr>
              <a:t>Süreç</a:t>
            </a:r>
            <a:r>
              <a:rPr lang="en-GB" sz="2000" dirty="0">
                <a:effectLst/>
                <a:latin typeface="+mj-lt"/>
                <a:ea typeface="Times New Roman" panose="02020603050405020304" pitchFamily="18" charset="0"/>
                <a:cs typeface="Times New Roman" panose="02020603050405020304" pitchFamily="18" charset="0"/>
              </a:rPr>
              <a:t> </a:t>
            </a:r>
            <a:r>
              <a:rPr lang="en-GB" sz="2000" dirty="0" err="1">
                <a:effectLst/>
                <a:latin typeface="+mj-lt"/>
                <a:ea typeface="Times New Roman" panose="02020603050405020304" pitchFamily="18" charset="0"/>
                <a:cs typeface="Times New Roman" panose="02020603050405020304" pitchFamily="18" charset="0"/>
              </a:rPr>
              <a:t>Yönetimi</a:t>
            </a:r>
            <a:endParaRPr lang="en-GB" sz="2000" dirty="0">
              <a:latin typeface="+mj-l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latin typeface="+mj-lt"/>
                <a:ea typeface="Times New Roman" panose="02020603050405020304" pitchFamily="18" charset="0"/>
                <a:cs typeface="Times New Roman" panose="02020603050405020304" pitchFamily="18" charset="0"/>
              </a:rPr>
              <a:t>Trias</a:t>
            </a:r>
            <a:r>
              <a:rPr lang="en-GB" sz="2000" dirty="0">
                <a:effectLst/>
                <a:latin typeface="+mj-lt"/>
                <a:ea typeface="Times New Roman" panose="02020603050405020304" pitchFamily="18" charset="0"/>
                <a:cs typeface="Times New Roman" panose="02020603050405020304" pitchFamily="18" charset="0"/>
              </a:rPr>
              <a:t> DLP </a:t>
            </a:r>
            <a:r>
              <a:rPr lang="en-GB" sz="2000" dirty="0" err="1">
                <a:effectLst/>
                <a:latin typeface="+mj-lt"/>
                <a:ea typeface="Times New Roman" panose="02020603050405020304" pitchFamily="18" charset="0"/>
                <a:cs typeface="Times New Roman" panose="02020603050405020304" pitchFamily="18" charset="0"/>
              </a:rPr>
              <a:t>ve</a:t>
            </a:r>
            <a:r>
              <a:rPr lang="en-GB" sz="2000" dirty="0">
                <a:effectLst/>
                <a:latin typeface="+mj-lt"/>
                <a:ea typeface="Times New Roman" panose="02020603050405020304" pitchFamily="18" charset="0"/>
                <a:cs typeface="Times New Roman" panose="02020603050405020304" pitchFamily="18" charset="0"/>
              </a:rPr>
              <a:t> Veri </a:t>
            </a:r>
            <a:r>
              <a:rPr lang="en-GB" sz="2000" dirty="0" err="1">
                <a:effectLst/>
                <a:latin typeface="+mj-lt"/>
                <a:ea typeface="Times New Roman" panose="02020603050405020304" pitchFamily="18" charset="0"/>
                <a:cs typeface="Times New Roman" panose="02020603050405020304" pitchFamily="18" charset="0"/>
              </a:rPr>
              <a:t>Etiketleme</a:t>
            </a:r>
            <a:endParaRPr lang="en-GB" sz="2000" dirty="0">
              <a:effectLst/>
              <a:latin typeface="+mj-l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latin typeface="+mj-lt"/>
                <a:ea typeface="Times New Roman" panose="02020603050405020304" pitchFamily="18" charset="0"/>
                <a:cs typeface="Times New Roman" panose="02020603050405020304" pitchFamily="18" charset="0"/>
              </a:rPr>
              <a:t>S3M Security </a:t>
            </a:r>
            <a:r>
              <a:rPr lang="en-GB" sz="2000" dirty="0" err="1">
                <a:latin typeface="+mj-lt"/>
                <a:ea typeface="Times New Roman" panose="02020603050405020304" pitchFamily="18" charset="0"/>
                <a:cs typeface="Times New Roman" panose="02020603050405020304" pitchFamily="18" charset="0"/>
              </a:rPr>
              <a:t>Hibrit</a:t>
            </a:r>
            <a:r>
              <a:rPr lang="en-GB" sz="2000" dirty="0">
                <a:latin typeface="+mj-lt"/>
                <a:ea typeface="Times New Roman" panose="02020603050405020304" pitchFamily="18" charset="0"/>
                <a:cs typeface="Times New Roman" panose="02020603050405020304" pitchFamily="18" charset="0"/>
              </a:rPr>
              <a:t> </a:t>
            </a:r>
            <a:r>
              <a:rPr lang="en-GB" sz="2000" dirty="0" err="1">
                <a:latin typeface="+mj-lt"/>
                <a:ea typeface="Times New Roman" panose="02020603050405020304" pitchFamily="18" charset="0"/>
                <a:cs typeface="Times New Roman" panose="02020603050405020304" pitchFamily="18" charset="0"/>
              </a:rPr>
              <a:t>Nac</a:t>
            </a:r>
            <a:endParaRPr lang="en-GB" sz="2000" dirty="0">
              <a:latin typeface="+mj-l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a typeface="Calibri" panose="020F0502020204030204" pitchFamily="34" charset="0"/>
                <a:cs typeface="Times New Roman" panose="02020603050405020304" pitchFamily="18" charset="0"/>
              </a:rPr>
              <a:t>Picus</a:t>
            </a:r>
            <a:r>
              <a:rPr lang="en-GB" sz="2000" dirty="0">
                <a:ea typeface="Calibri" panose="020F0502020204030204" pitchFamily="34" charset="0"/>
                <a:cs typeface="Times New Roman" panose="02020603050405020304" pitchFamily="18" charset="0"/>
              </a:rPr>
              <a:t> Security</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a typeface="Calibri" panose="020F0502020204030204" pitchFamily="34" charset="0"/>
                <a:cs typeface="Times New Roman" panose="02020603050405020304" pitchFamily="18" charset="0"/>
              </a:rPr>
              <a:t>TransferChain</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Güvenli</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Dosya</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Paylaşım</a:t>
            </a:r>
            <a:endParaRPr lang="en-GB" sz="2000" dirty="0">
              <a:ea typeface="Calibri" panose="020F0502020204030204" pitchFamily="34" charset="0"/>
              <a:cs typeface="Times New Roman" panose="02020603050405020304" pitchFamily="18" charset="0"/>
            </a:endParaRPr>
          </a:p>
          <a:p>
            <a:pPr lvl="1">
              <a:lnSpc>
                <a:spcPct val="107000"/>
              </a:lnSpc>
              <a:spcAft>
                <a:spcPts val="800"/>
              </a:spcAft>
              <a:buSzPts val="1000"/>
              <a:tabLst>
                <a:tab pos="914400" algn="l"/>
              </a:tabLst>
            </a:pPr>
            <a:endParaRPr lang="en-GB" sz="20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1EB5B84-2670-46FC-8455-19A315E2AAC3}"/>
              </a:ext>
            </a:extLst>
          </p:cNvPr>
          <p:cNvSpPr txBox="1"/>
          <p:nvPr/>
        </p:nvSpPr>
        <p:spPr>
          <a:xfrm>
            <a:off x="5664105" y="1832768"/>
            <a:ext cx="5874778" cy="5895909"/>
          </a:xfrm>
          <a:prstGeom prst="rect">
            <a:avLst/>
          </a:prstGeom>
          <a:noFill/>
        </p:spPr>
        <p:txBody>
          <a:bodyPr wrap="square">
            <a:spAutoFit/>
          </a:bodyPr>
          <a:lstStyle/>
          <a:p>
            <a:endParaRPr lang="en-GB" sz="2000" dirty="0">
              <a:effectLst/>
              <a:latin typeface="+mj-lt"/>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ffectLst/>
                <a:ea typeface="Times New Roman" panose="02020603050405020304" pitchFamily="18" charset="0"/>
                <a:cs typeface="Times New Roman" panose="02020603050405020304" pitchFamily="18" charset="0"/>
              </a:rPr>
              <a:t>SmartPro</a:t>
            </a:r>
            <a:r>
              <a:rPr lang="en-GB" sz="2000" dirty="0">
                <a:effectLst/>
                <a:ea typeface="Times New Roman" panose="02020603050405020304" pitchFamily="18" charset="0"/>
                <a:cs typeface="Times New Roman" panose="02020603050405020304" pitchFamily="18" charset="0"/>
              </a:rPr>
              <a:t> IT/BT </a:t>
            </a:r>
            <a:r>
              <a:rPr lang="en-GB" sz="2000" dirty="0" err="1">
                <a:effectLst/>
                <a:ea typeface="Times New Roman" panose="02020603050405020304" pitchFamily="18" charset="0"/>
                <a:cs typeface="Times New Roman" panose="02020603050405020304" pitchFamily="18" charset="0"/>
              </a:rPr>
              <a:t>ve</a:t>
            </a:r>
            <a:r>
              <a:rPr lang="en-GB" sz="2000" dirty="0">
                <a:effectLst/>
                <a:ea typeface="Times New Roman" panose="02020603050405020304" pitchFamily="18" charset="0"/>
                <a:cs typeface="Times New Roman" panose="02020603050405020304" pitchFamily="18" charset="0"/>
              </a:rPr>
              <a:t> </a:t>
            </a:r>
            <a:r>
              <a:rPr lang="en-GB" sz="2000" dirty="0" err="1">
                <a:effectLst/>
                <a:ea typeface="Times New Roman" panose="02020603050405020304" pitchFamily="18" charset="0"/>
                <a:cs typeface="Times New Roman" panose="02020603050405020304" pitchFamily="18" charset="0"/>
              </a:rPr>
              <a:t>Proje</a:t>
            </a:r>
            <a:r>
              <a:rPr lang="en-GB" sz="2000" dirty="0">
                <a:effectLst/>
                <a:ea typeface="Times New Roman" panose="02020603050405020304" pitchFamily="18" charset="0"/>
                <a:cs typeface="Times New Roman" panose="02020603050405020304" pitchFamily="18" charset="0"/>
              </a:rPr>
              <a:t> </a:t>
            </a:r>
            <a:r>
              <a:rPr lang="en-GB" sz="2000" dirty="0" err="1">
                <a:effectLst/>
                <a:ea typeface="Times New Roman" panose="02020603050405020304" pitchFamily="18" charset="0"/>
                <a:cs typeface="Times New Roman" panose="02020603050405020304" pitchFamily="18" charset="0"/>
              </a:rPr>
              <a:t>Eğitim</a:t>
            </a:r>
            <a:r>
              <a:rPr lang="en-GB" sz="2000" dirty="0">
                <a:effectLst/>
                <a:ea typeface="Times New Roman" panose="02020603050405020304" pitchFamily="18" charset="0"/>
                <a:cs typeface="Times New Roman" panose="02020603050405020304" pitchFamily="18" charset="0"/>
              </a:rPr>
              <a:t> </a:t>
            </a:r>
            <a:r>
              <a:rPr lang="en-GB" sz="2000" dirty="0" err="1">
                <a:effectLst/>
                <a:ea typeface="Times New Roman" panose="02020603050405020304" pitchFamily="18" charset="0"/>
                <a:cs typeface="Times New Roman" panose="02020603050405020304" pitchFamily="18" charset="0"/>
              </a:rPr>
              <a:t>Hizmetleri</a:t>
            </a:r>
            <a:endParaRPr lang="en-GB" sz="2000" dirty="0">
              <a:effectLst/>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a typeface="Times New Roman" panose="02020603050405020304" pitchFamily="18" charset="0"/>
                <a:cs typeface="Times New Roman" panose="02020603050405020304" pitchFamily="18" charset="0"/>
              </a:rPr>
              <a:t>Fast Recovery Solutions –</a:t>
            </a:r>
            <a:r>
              <a:rPr lang="en-GB" sz="2000" dirty="0" err="1">
                <a:ea typeface="Times New Roman" panose="02020603050405020304" pitchFamily="18" charset="0"/>
                <a:cs typeface="Times New Roman" panose="02020603050405020304" pitchFamily="18" charset="0"/>
              </a:rPr>
              <a:t>Felaket</a:t>
            </a:r>
            <a:r>
              <a:rPr lang="en-GB" sz="2000" dirty="0">
                <a:ea typeface="Times New Roman" panose="02020603050405020304" pitchFamily="18" charset="0"/>
                <a:cs typeface="Times New Roman" panose="02020603050405020304" pitchFamily="18" charset="0"/>
              </a:rPr>
              <a:t> </a:t>
            </a:r>
            <a:r>
              <a:rPr lang="en-GB" sz="2000" dirty="0" err="1">
                <a:ea typeface="Times New Roman" panose="02020603050405020304" pitchFamily="18" charset="0"/>
                <a:cs typeface="Times New Roman" panose="02020603050405020304" pitchFamily="18" charset="0"/>
              </a:rPr>
              <a:t>Yönetimi</a:t>
            </a:r>
            <a:endParaRPr lang="en-GB" sz="20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a typeface="Times New Roman" panose="02020603050405020304" pitchFamily="18" charset="0"/>
                <a:cs typeface="Times New Roman" panose="02020603050405020304" pitchFamily="18" charset="0"/>
              </a:rPr>
              <a:t>SOTWAY </a:t>
            </a:r>
            <a:r>
              <a:rPr lang="en-GB" sz="2000" dirty="0" err="1">
                <a:ea typeface="Times New Roman" panose="02020603050405020304" pitchFamily="18" charset="0"/>
                <a:cs typeface="Times New Roman" panose="02020603050405020304" pitchFamily="18" charset="0"/>
              </a:rPr>
              <a:t>Akıllı</a:t>
            </a:r>
            <a:r>
              <a:rPr lang="en-GB" sz="2000" dirty="0">
                <a:ea typeface="Times New Roman" panose="02020603050405020304" pitchFamily="18" charset="0"/>
                <a:cs typeface="Times New Roman" panose="02020603050405020304" pitchFamily="18" charset="0"/>
              </a:rPr>
              <a:t> </a:t>
            </a:r>
            <a:r>
              <a:rPr lang="en-GB" sz="2000" dirty="0" err="1">
                <a:ea typeface="Times New Roman" panose="02020603050405020304" pitchFamily="18" charset="0"/>
                <a:cs typeface="Times New Roman" panose="02020603050405020304" pitchFamily="18" charset="0"/>
              </a:rPr>
              <a:t>Fabrika</a:t>
            </a:r>
            <a:r>
              <a:rPr lang="en-GB" sz="2000" dirty="0">
                <a:ea typeface="Times New Roman" panose="02020603050405020304" pitchFamily="18" charset="0"/>
                <a:cs typeface="Times New Roman" panose="02020603050405020304" pitchFamily="18" charset="0"/>
              </a:rPr>
              <a:t> </a:t>
            </a:r>
            <a:r>
              <a:rPr lang="en-GB" sz="2000" dirty="0" err="1">
                <a:ea typeface="Times New Roman" panose="02020603050405020304" pitchFamily="18" charset="0"/>
                <a:cs typeface="Times New Roman" panose="02020603050405020304" pitchFamily="18" charset="0"/>
              </a:rPr>
              <a:t>Çözümler</a:t>
            </a:r>
            <a:endParaRPr lang="en-GB" sz="20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a typeface="Times New Roman" panose="02020603050405020304" pitchFamily="18" charset="0"/>
                <a:cs typeface="Times New Roman" panose="02020603050405020304" pitchFamily="18" charset="0"/>
              </a:rPr>
              <a:t>Mirket</a:t>
            </a:r>
            <a:r>
              <a:rPr lang="en-GB" sz="2000" dirty="0">
                <a:ea typeface="Times New Roman" panose="02020603050405020304" pitchFamily="18" charset="0"/>
                <a:cs typeface="Times New Roman" panose="02020603050405020304" pitchFamily="18" charset="0"/>
              </a:rPr>
              <a:t> 2FA</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a typeface="Times New Roman" panose="02020603050405020304" pitchFamily="18" charset="0"/>
                <a:cs typeface="Times New Roman" panose="02020603050405020304" pitchFamily="18" charset="0"/>
              </a:rPr>
              <a:t>SIEM </a:t>
            </a:r>
            <a:r>
              <a:rPr lang="en-GB" sz="2000" b="0" i="0" dirty="0">
                <a:effectLst/>
              </a:rPr>
              <a:t>(</a:t>
            </a:r>
            <a:r>
              <a:rPr lang="en-GB" sz="2000" b="0" i="0" dirty="0" err="1">
                <a:effectLst/>
              </a:rPr>
              <a:t>Projeye</a:t>
            </a:r>
            <a:r>
              <a:rPr lang="en-GB" sz="2000" b="0" i="0" dirty="0">
                <a:effectLst/>
              </a:rPr>
              <a:t> </a:t>
            </a:r>
            <a:r>
              <a:rPr lang="en-GB" sz="2000" b="0" i="0" dirty="0" err="1">
                <a:effectLst/>
              </a:rPr>
              <a:t>göre</a:t>
            </a:r>
            <a:r>
              <a:rPr lang="en-GB" sz="2000" b="0" i="0" dirty="0">
                <a:effectLst/>
              </a:rPr>
              <a:t> </a:t>
            </a:r>
            <a:r>
              <a:rPr lang="en-GB" sz="2000" b="0" i="0" dirty="0" err="1">
                <a:effectLst/>
              </a:rPr>
              <a:t>ürün</a:t>
            </a:r>
            <a:r>
              <a:rPr lang="en-GB" sz="2000" b="0" i="0" dirty="0">
                <a:effectLst/>
              </a:rPr>
              <a:t> </a:t>
            </a:r>
            <a:r>
              <a:rPr lang="en-GB" sz="2000" b="0" i="0" dirty="0" err="1">
                <a:effectLst/>
              </a:rPr>
              <a:t>seçimi</a:t>
            </a:r>
            <a:r>
              <a:rPr lang="en-GB" sz="2000" b="0" i="0" dirty="0">
                <a:effectLst/>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ea typeface="Times New Roman" panose="02020603050405020304" pitchFamily="18" charset="0"/>
                <a:cs typeface="Times New Roman" panose="02020603050405020304" pitchFamily="18" charset="0"/>
              </a:rPr>
              <a:t>Grizzle PAM</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err="1">
                <a:ea typeface="Times New Roman" panose="02020603050405020304" pitchFamily="18" charset="0"/>
                <a:cs typeface="Times New Roman" panose="02020603050405020304" pitchFamily="18" charset="0"/>
              </a:rPr>
              <a:t>Uzman</a:t>
            </a:r>
            <a:r>
              <a:rPr lang="en-GB" sz="2000" dirty="0">
                <a:ea typeface="Times New Roman" panose="02020603050405020304" pitchFamily="18" charset="0"/>
                <a:cs typeface="Times New Roman" panose="02020603050405020304" pitchFamily="18" charset="0"/>
              </a:rPr>
              <a:t> Posta</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b="0" i="0" dirty="0">
                <a:effectLst/>
              </a:rPr>
              <a:t>Anti-</a:t>
            </a:r>
            <a:r>
              <a:rPr lang="en-GB" sz="2000" b="0" i="0" dirty="0" err="1">
                <a:effectLst/>
              </a:rPr>
              <a:t>İha</a:t>
            </a:r>
            <a:r>
              <a:rPr lang="en-GB" sz="2000" b="0" i="0" dirty="0">
                <a:effectLst/>
              </a:rPr>
              <a:t>/Anti-Drone (</a:t>
            </a:r>
            <a:r>
              <a:rPr lang="en-GB" sz="2000" b="0" i="0" dirty="0" err="1">
                <a:effectLst/>
              </a:rPr>
              <a:t>Projeye</a:t>
            </a:r>
            <a:r>
              <a:rPr lang="en-GB" sz="2000" b="0" i="0" dirty="0">
                <a:effectLst/>
              </a:rPr>
              <a:t> </a:t>
            </a:r>
            <a:r>
              <a:rPr lang="en-GB" sz="2000" b="0" i="0" dirty="0" err="1">
                <a:effectLst/>
              </a:rPr>
              <a:t>göre</a:t>
            </a:r>
            <a:r>
              <a:rPr lang="en-GB" sz="2000" b="0" i="0" dirty="0">
                <a:effectLst/>
              </a:rPr>
              <a:t> </a:t>
            </a:r>
            <a:r>
              <a:rPr lang="en-GB" sz="2000" b="0" i="0" dirty="0" err="1">
                <a:effectLst/>
              </a:rPr>
              <a:t>ürün</a:t>
            </a:r>
            <a:r>
              <a:rPr lang="en-GB" sz="2000" b="0" i="0" dirty="0">
                <a:effectLst/>
              </a:rPr>
              <a:t> </a:t>
            </a:r>
            <a:r>
              <a:rPr lang="en-GB" sz="2000" b="0" i="0" dirty="0" err="1">
                <a:effectLst/>
              </a:rPr>
              <a:t>seçimi</a:t>
            </a:r>
            <a:r>
              <a:rPr lang="en-GB" sz="2000" b="0" i="0" dirty="0">
                <a:effectLst/>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b="0" i="0" dirty="0">
                <a:effectLst/>
              </a:rPr>
              <a:t>IOT-</a:t>
            </a:r>
            <a:r>
              <a:rPr lang="en-GB" sz="2000" b="0" i="0" dirty="0" err="1">
                <a:effectLst/>
              </a:rPr>
              <a:t>Akıllı</a:t>
            </a:r>
            <a:r>
              <a:rPr lang="en-GB" sz="2000" b="0" i="0" dirty="0">
                <a:effectLst/>
              </a:rPr>
              <a:t> </a:t>
            </a:r>
            <a:r>
              <a:rPr lang="en-GB" sz="2000" b="0" i="0" dirty="0" err="1">
                <a:effectLst/>
              </a:rPr>
              <a:t>Bileklik</a:t>
            </a:r>
            <a:r>
              <a:rPr lang="en-GB" sz="2000" b="0" i="0" dirty="0">
                <a:effectLst/>
              </a:rPr>
              <a:t>(</a:t>
            </a:r>
            <a:r>
              <a:rPr lang="en-GB" sz="2000" b="0" i="0" dirty="0" err="1">
                <a:effectLst/>
              </a:rPr>
              <a:t>Projeye</a:t>
            </a:r>
            <a:r>
              <a:rPr lang="en-GB" sz="2000" b="0" i="0" dirty="0">
                <a:effectLst/>
              </a:rPr>
              <a:t> </a:t>
            </a:r>
            <a:r>
              <a:rPr lang="en-GB" sz="2000" b="0" i="0" dirty="0" err="1">
                <a:effectLst/>
              </a:rPr>
              <a:t>göre</a:t>
            </a:r>
            <a:r>
              <a:rPr lang="en-GB" sz="2000" b="0" i="0" dirty="0">
                <a:effectLst/>
              </a:rPr>
              <a:t> </a:t>
            </a:r>
            <a:r>
              <a:rPr lang="en-GB" sz="2000" b="0" i="0" dirty="0" err="1">
                <a:effectLst/>
              </a:rPr>
              <a:t>ürün</a:t>
            </a:r>
            <a:r>
              <a:rPr lang="en-GB" sz="2000" b="0" i="0" dirty="0">
                <a:effectLst/>
              </a:rPr>
              <a:t> </a:t>
            </a:r>
            <a:r>
              <a:rPr lang="en-GB" sz="2000" b="0" i="0" dirty="0" err="1">
                <a:effectLst/>
              </a:rPr>
              <a:t>seçimi</a:t>
            </a:r>
            <a:r>
              <a:rPr lang="en-GB" sz="2000" b="0" i="0" dirty="0">
                <a:effectLst/>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000" dirty="0"/>
              <a:t>Karbon </a:t>
            </a:r>
            <a:r>
              <a:rPr lang="en-GB" sz="2000" dirty="0" err="1"/>
              <a:t>Ayakizi</a:t>
            </a:r>
            <a:r>
              <a:rPr lang="en-GB" sz="2000" dirty="0"/>
              <a:t> (</a:t>
            </a:r>
            <a:r>
              <a:rPr lang="en-GB" sz="2000" b="0" i="0" dirty="0" err="1">
                <a:effectLst/>
              </a:rPr>
              <a:t>Projeye</a:t>
            </a:r>
            <a:r>
              <a:rPr lang="en-GB" sz="2000" b="0" i="0" dirty="0">
                <a:effectLst/>
              </a:rPr>
              <a:t> </a:t>
            </a:r>
            <a:r>
              <a:rPr lang="en-GB" sz="2000" b="0" i="0" dirty="0" err="1">
                <a:effectLst/>
              </a:rPr>
              <a:t>göre</a:t>
            </a:r>
            <a:r>
              <a:rPr lang="en-GB" sz="2000" b="0" i="0" dirty="0">
                <a:effectLst/>
              </a:rPr>
              <a:t> </a:t>
            </a:r>
            <a:r>
              <a:rPr lang="en-GB" sz="2000" b="0" i="0" dirty="0" err="1">
                <a:effectLst/>
              </a:rPr>
              <a:t>ürün</a:t>
            </a:r>
            <a:r>
              <a:rPr lang="en-GB" sz="2000" b="0" i="0" dirty="0">
                <a:effectLst/>
              </a:rPr>
              <a:t> </a:t>
            </a:r>
            <a:r>
              <a:rPr lang="en-GB" sz="2000" b="0" i="0" dirty="0" err="1">
                <a:effectLst/>
              </a:rPr>
              <a:t>seçimi</a:t>
            </a:r>
            <a:r>
              <a:rPr lang="en-GB" sz="2000" b="0" i="0" dirty="0">
                <a:effectLst/>
              </a:rPr>
              <a:t>)</a:t>
            </a:r>
          </a:p>
          <a:p>
            <a:pPr marL="742950" lvl="1" indent="-285750">
              <a:lnSpc>
                <a:spcPct val="107000"/>
              </a:lnSpc>
              <a:spcAft>
                <a:spcPts val="800"/>
              </a:spcAft>
              <a:buSzPts val="1000"/>
              <a:buFont typeface="Courier New" panose="02070309020205020404" pitchFamily="49" charset="0"/>
              <a:buChar char="o"/>
              <a:tabLst>
                <a:tab pos="914400" algn="l"/>
              </a:tabLst>
            </a:pPr>
            <a:endParaRPr lang="en-GB" sz="2000" b="0" i="0" dirty="0">
              <a:effectLst/>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GB" sz="2000" dirty="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GB"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9818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9189-6D1B-4C56-A34D-FCBDCE86469F}"/>
              </a:ext>
            </a:extLst>
          </p:cNvPr>
          <p:cNvSpPr>
            <a:spLocks noGrp="1"/>
          </p:cNvSpPr>
          <p:nvPr>
            <p:ph type="ctrTitle"/>
          </p:nvPr>
        </p:nvSpPr>
        <p:spPr>
          <a:xfrm>
            <a:off x="1786777" y="239475"/>
            <a:ext cx="8791575" cy="2387600"/>
          </a:xfrm>
        </p:spPr>
        <p:txBody>
          <a:bodyPr>
            <a:normAutofit/>
          </a:bodyPr>
          <a:lstStyle/>
          <a:p>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10" name="Picture 9">
            <a:extLst>
              <a:ext uri="{FF2B5EF4-FFF2-40B4-BE49-F238E27FC236}">
                <a16:creationId xmlns:a16="http://schemas.microsoft.com/office/drawing/2014/main" id="{88101E36-BE9C-4B1F-A9A6-6FD2593DD84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9163050" y="0"/>
            <a:ext cx="2090094" cy="710406"/>
          </a:xfrm>
          <a:prstGeom prst="rect">
            <a:avLst/>
          </a:prstGeom>
          <a:noFill/>
          <a:ln>
            <a:noFill/>
          </a:ln>
        </p:spPr>
      </p:pic>
      <p:sp>
        <p:nvSpPr>
          <p:cNvPr id="8" name="Subtitle 7">
            <a:extLst>
              <a:ext uri="{FF2B5EF4-FFF2-40B4-BE49-F238E27FC236}">
                <a16:creationId xmlns:a16="http://schemas.microsoft.com/office/drawing/2014/main" id="{9F3FEAF5-3DF0-4403-8A3D-37BCECD9A568}"/>
              </a:ext>
            </a:extLst>
          </p:cNvPr>
          <p:cNvSpPr>
            <a:spLocks noGrp="1" noChangeArrowheads="1"/>
          </p:cNvSpPr>
          <p:nvPr>
            <p:ph type="subTitle" idx="1"/>
          </p:nvPr>
        </p:nvSpPr>
        <p:spPr bwMode="auto">
          <a:xfrm>
            <a:off x="7950521" y="710406"/>
            <a:ext cx="424147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chemeClr val="bg1"/>
                </a:solidFill>
                <a:effectLst/>
              </a:rPr>
              <a:t>GovernID</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tamamen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GDPR'ye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odaklanmış</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kurum</a:t>
            </a:r>
            <a:r>
              <a:rPr kumimoji="0" lang="en-US" altLang="en-US" sz="1300" b="0" i="0" u="none" strike="noStrike" cap="none" normalizeH="0" baseline="0" dirty="0">
                <a:ln>
                  <a:noFill/>
                </a:ln>
                <a:solidFill>
                  <a:schemeClr val="bg1"/>
                </a:solidFill>
                <a:effectLst/>
              </a:rPr>
              <a:t>/</a:t>
            </a:r>
            <a:r>
              <a:rPr kumimoji="0" lang="en-US" altLang="en-US" sz="1300" b="0" i="0" u="none" strike="noStrike" cap="none" normalizeH="0" baseline="0" dirty="0" err="1">
                <a:ln>
                  <a:noFill/>
                </a:ln>
                <a:solidFill>
                  <a:schemeClr val="bg1"/>
                </a:solidFill>
                <a:effectLst/>
              </a:rPr>
              <a:t>şirketlerin</a:t>
            </a:r>
            <a:r>
              <a:rPr kumimoji="0" lang="en-US" altLang="en-US" sz="1300" b="0" i="0" u="none" strike="noStrike" cap="none" normalizeH="0" baseline="0" dirty="0">
                <a:ln>
                  <a:noFill/>
                </a:ln>
                <a:solidFill>
                  <a:schemeClr val="bg1"/>
                </a:solidFill>
                <a:effectLst/>
              </a:rPr>
              <a:t> KVKK/</a:t>
            </a:r>
            <a:r>
              <a:rPr kumimoji="0" lang="en-US" altLang="en-US" sz="1300" b="0" i="0" u="none" strike="noStrike" cap="none" normalizeH="0" baseline="0" dirty="0" err="1">
                <a:ln>
                  <a:noFill/>
                </a:ln>
                <a:solidFill>
                  <a:schemeClr val="bg1"/>
                </a:solidFill>
                <a:effectLst/>
              </a:rPr>
              <a:t>GDPR'a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uymalarına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yardımcı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olan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uygulanabilir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bir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yazılım</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çerçevesi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sağlayan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bir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şirkettir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Kurumların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yasalar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nedeniyle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ihtiyacı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olan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Rıza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Yönetimi</a:t>
            </a:r>
            <a:r>
              <a:rPr kumimoji="0" lang="en-US" altLang="en-US" sz="1300" b="0" i="0" u="none" strike="noStrike" cap="none" normalizeH="0" baseline="0" dirty="0">
                <a:ln>
                  <a:noFill/>
                </a:ln>
                <a:solidFill>
                  <a:schemeClr val="bg1"/>
                </a:solidFill>
                <a:effectLst/>
              </a:rPr>
              <a:t>" , </a:t>
            </a:r>
            <a:r>
              <a:rPr kumimoji="0" lang="en-US" altLang="en-US" sz="1300" b="0" i="0" u="none" strike="noStrike" cap="none" normalizeH="0" baseline="0" dirty="0" err="1">
                <a:ln>
                  <a:noFill/>
                </a:ln>
                <a:solidFill>
                  <a:schemeClr val="bg1"/>
                </a:solidFill>
                <a:effectLst/>
              </a:rPr>
              <a:t>alınan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verilerin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şirket</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içi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dış</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akışının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takibi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yapar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alınan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verilerin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tüm</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yaşam</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döngüsünü</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yönetir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GovernID</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şirketlerin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çalışmalarını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değiştirmeden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bireyi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kendi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verilerinden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koparmadan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verileri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işlemesine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olanak</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tanır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GovernID</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şirketlerin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gizlilik</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düzenlemeleriyle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uyumlu</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olmasına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yardımcı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olmak</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sunduğu</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imkanlar</a:t>
            </a:r>
            <a:r>
              <a:rPr kumimoji="0" lang="en-US" altLang="en-US" sz="1300" b="0" i="0" u="none" strike="noStrike" cap="none" normalizeH="0" baseline="0" dirty="0">
                <a:ln>
                  <a:noFill/>
                </a:ln>
                <a:solidFill>
                  <a:schemeClr val="bg1"/>
                </a:solidFill>
                <a:effectLst/>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err="1">
                <a:ln>
                  <a:noFill/>
                </a:ln>
                <a:solidFill>
                  <a:schemeClr val="bg1"/>
                </a:solidFill>
                <a:effectLst/>
              </a:rPr>
              <a:t>Yasa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ile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uyumlu</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toplama</a:t>
            </a:r>
            <a:r>
              <a:rPr kumimoji="0" lang="en-US" altLang="en-US" sz="1300" b="0" i="0" u="none" strike="noStrike" cap="none" normalizeH="0" baseline="0" dirty="0">
                <a:ln>
                  <a:noFill/>
                </a:ln>
                <a:solidFill>
                  <a:schemeClr val="bg1"/>
                </a:solidFill>
                <a:effectLst/>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işlemlerinin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kayıt</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yönetimi</a:t>
            </a:r>
            <a:r>
              <a:rPr kumimoji="0" lang="en-US" altLang="en-US" sz="1300" b="0" i="0" u="none" strike="noStrike" cap="none" normalizeH="0" baseline="0" dirty="0">
                <a:ln>
                  <a:noFill/>
                </a:ln>
                <a:solidFill>
                  <a:schemeClr val="bg1"/>
                </a:solidFill>
                <a:effectLst/>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err="1">
                <a:ln>
                  <a:noFill/>
                </a:ln>
                <a:solidFill>
                  <a:schemeClr val="bg1"/>
                </a:solidFill>
                <a:effectLst/>
              </a:rPr>
              <a:t>Şirket</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içindeki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departmanlar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farklı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yazılım</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çözümleri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arasında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dağıtılan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verinin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merkezi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kontrolü</a:t>
            </a:r>
            <a:endParaRPr kumimoji="0" lang="en-US" altLang="en-US" sz="1300" b="0" i="0" u="none" strike="noStrike" cap="none" normalizeH="0" baseline="0" dirty="0">
              <a:ln>
                <a:noFill/>
              </a:ln>
              <a:solidFill>
                <a:schemeClr val="bg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a:ln>
                  <a:noFill/>
                </a:ln>
                <a:solidFill>
                  <a:schemeClr val="bg1"/>
                </a:solidFill>
                <a:effectLst/>
              </a:rPr>
              <a:t>Her </a:t>
            </a:r>
            <a:r>
              <a:rPr kumimoji="0" lang="en-US" altLang="en-US" sz="1300" b="0" i="0" u="none" strike="noStrike" cap="none" normalizeH="0" baseline="0" dirty="0" err="1">
                <a:ln>
                  <a:noFill/>
                </a:ln>
                <a:solidFill>
                  <a:schemeClr val="bg1"/>
                </a:solidFill>
                <a:effectLst/>
              </a:rPr>
              <a:t>bir</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özelinde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denetim</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raporları</a:t>
            </a:r>
            <a:r>
              <a:rPr kumimoji="0" lang="en-US" altLang="en-US" sz="1300" b="0" i="0" u="none" strike="noStrike" cap="none" normalizeH="0" baseline="0" dirty="0">
                <a:ln>
                  <a:noFill/>
                </a:ln>
                <a:solidFill>
                  <a:schemeClr val="bg1"/>
                </a:solidFill>
                <a:effectLst/>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err="1">
                <a:ln>
                  <a:noFill/>
                </a:ln>
                <a:solidFill>
                  <a:schemeClr val="bg1"/>
                </a:solidFill>
                <a:effectLst/>
              </a:rPr>
              <a:t>Rıza</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yönetimi</a:t>
            </a:r>
            <a:endParaRPr kumimoji="0" lang="en-US" altLang="en-US" sz="1300" b="0" i="0" u="none" strike="noStrike" cap="none" normalizeH="0" baseline="0" dirty="0">
              <a:ln>
                <a:noFill/>
              </a:ln>
              <a:solidFill>
                <a:schemeClr val="bg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a:ln>
                  <a:noFill/>
                </a:ln>
                <a:solidFill>
                  <a:schemeClr val="bg1"/>
                </a:solidFill>
                <a:effectLst/>
              </a:rPr>
              <a:t>Her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sahibine</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ilişkin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ayrıntılı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raporlar</a:t>
            </a:r>
            <a:r>
              <a:rPr kumimoji="0" lang="en-US" altLang="en-US" sz="1300" b="0" i="0" u="none" strike="noStrike" cap="none" normalizeH="0" baseline="0" dirty="0">
                <a:ln>
                  <a:noFill/>
                </a:ln>
                <a:solidFill>
                  <a:schemeClr val="bg1"/>
                </a:solidFill>
                <a:effectLst/>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err="1">
                <a:ln>
                  <a:noFill/>
                </a:ln>
                <a:solidFill>
                  <a:schemeClr val="bg1"/>
                </a:solidFill>
                <a:effectLst/>
              </a:rPr>
              <a:t>Şirketin</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verilerini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işlediği</a:t>
            </a:r>
            <a:r>
              <a:rPr kumimoji="0" lang="en-US" altLang="en-US" sz="1300" b="0" i="0" u="none" strike="noStrike" cap="none" normalizeH="0" baseline="0" dirty="0">
                <a:ln>
                  <a:noFill/>
                </a:ln>
                <a:solidFill>
                  <a:schemeClr val="bg1"/>
                </a:solidFill>
                <a:effectLst/>
              </a:rPr>
              <a:t> her </a:t>
            </a:r>
            <a:r>
              <a:rPr kumimoji="0" lang="en-US" altLang="en-US" sz="1300" b="0" i="0" u="none" strike="noStrike" cap="none" normalizeH="0" baseline="0" dirty="0" err="1">
                <a:ln>
                  <a:noFill/>
                </a:ln>
                <a:solidFill>
                  <a:schemeClr val="bg1"/>
                </a:solidFill>
                <a:effectLst/>
              </a:rPr>
              <a:t>birey</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kendi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kişisel</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veri</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kaydını</a:t>
            </a:r>
            <a:r>
              <a:rPr kumimoji="0" lang="en-US" altLang="en-US" sz="1300" b="0" i="0" u="none" strike="noStrike" cap="none" normalizeH="0" baseline="0" dirty="0">
                <a:ln>
                  <a:noFill/>
                </a:ln>
                <a:solidFill>
                  <a:schemeClr val="bg1"/>
                </a:solidFill>
                <a:effectLst/>
              </a:rPr>
              <a:t> </a:t>
            </a:r>
            <a:r>
              <a:rPr kumimoji="0" lang="en-US" altLang="en-US" sz="1300" b="0" i="0" u="none" strike="noStrike" cap="none" normalizeH="0" baseline="0" dirty="0" err="1">
                <a:ln>
                  <a:noFill/>
                </a:ln>
                <a:solidFill>
                  <a:schemeClr val="bg1"/>
                </a:solidFill>
                <a:effectLst/>
              </a:rPr>
              <a:t>görebilmesi</a:t>
            </a:r>
            <a:endParaRPr kumimoji="0" lang="en-US" altLang="en-US" sz="13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chemeClr val="bg1"/>
              </a:solidFill>
              <a:effectLst/>
            </a:endParaRPr>
          </a:p>
        </p:txBody>
      </p:sp>
      <p:pic>
        <p:nvPicPr>
          <p:cNvPr id="6" name="Picture 5">
            <a:extLst>
              <a:ext uri="{FF2B5EF4-FFF2-40B4-BE49-F238E27FC236}">
                <a16:creationId xmlns:a16="http://schemas.microsoft.com/office/drawing/2014/main" id="{DD2984C9-30CB-421C-93C1-2D9F42890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 y="1048845"/>
            <a:ext cx="4100010" cy="2701670"/>
          </a:xfrm>
          <a:prstGeom prst="rect">
            <a:avLst/>
          </a:prstGeom>
        </p:spPr>
      </p:pic>
      <p:pic>
        <p:nvPicPr>
          <p:cNvPr id="9" name="Picture 8">
            <a:extLst>
              <a:ext uri="{FF2B5EF4-FFF2-40B4-BE49-F238E27FC236}">
                <a16:creationId xmlns:a16="http://schemas.microsoft.com/office/drawing/2014/main" id="{4C41F6A8-26CB-49C5-A1F4-63D2D04848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863" y="3589599"/>
            <a:ext cx="5551632" cy="3127512"/>
          </a:xfrm>
          <a:prstGeom prst="rect">
            <a:avLst/>
          </a:prstGeom>
        </p:spPr>
      </p:pic>
      <p:pic>
        <p:nvPicPr>
          <p:cNvPr id="11" name="Picture 10">
            <a:extLst>
              <a:ext uri="{FF2B5EF4-FFF2-40B4-BE49-F238E27FC236}">
                <a16:creationId xmlns:a16="http://schemas.microsoft.com/office/drawing/2014/main" id="{914CE8FD-0ABF-46F9-A268-257DBDE2C3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3837" y="933035"/>
            <a:ext cx="4205900" cy="2017613"/>
          </a:xfrm>
          <a:prstGeom prst="rect">
            <a:avLst/>
          </a:prstGeom>
        </p:spPr>
      </p:pic>
      <p:sp>
        <p:nvSpPr>
          <p:cNvPr id="13" name="TextBox 12">
            <a:extLst>
              <a:ext uri="{FF2B5EF4-FFF2-40B4-BE49-F238E27FC236}">
                <a16:creationId xmlns:a16="http://schemas.microsoft.com/office/drawing/2014/main" id="{B2947913-9C40-4B7F-A4FA-468BE306543F}"/>
              </a:ext>
            </a:extLst>
          </p:cNvPr>
          <p:cNvSpPr txBox="1"/>
          <p:nvPr/>
        </p:nvSpPr>
        <p:spPr>
          <a:xfrm>
            <a:off x="6481138" y="4424176"/>
            <a:ext cx="5551632" cy="2292935"/>
          </a:xfrm>
          <a:prstGeom prst="rect">
            <a:avLst/>
          </a:prstGeom>
          <a:noFill/>
        </p:spPr>
        <p:txBody>
          <a:bodyPr wrap="square">
            <a:spAutoFit/>
          </a:bodyPr>
          <a:lstStyle/>
          <a:p>
            <a:pPr algn="l"/>
            <a:endParaRPr lang="en-GB" sz="1300" b="0" i="0" u="none" strike="noStrike" baseline="0" dirty="0">
              <a:solidFill>
                <a:schemeClr val="tx2">
                  <a:lumMod val="75000"/>
                </a:schemeClr>
              </a:solidFill>
            </a:endParaRPr>
          </a:p>
          <a:p>
            <a:r>
              <a:rPr lang="en-GB" sz="1300" b="1" i="0" u="none" strike="noStrike" baseline="0" dirty="0" err="1">
                <a:solidFill>
                  <a:schemeClr val="tx2">
                    <a:lumMod val="75000"/>
                  </a:schemeClr>
                </a:solidFill>
              </a:rPr>
              <a:t>GovernID</a:t>
            </a:r>
            <a:r>
              <a:rPr lang="en-GB" sz="1300" b="1" i="0" u="none" strike="noStrike" baseline="0" dirty="0">
                <a:solidFill>
                  <a:schemeClr val="tx2">
                    <a:lumMod val="75000"/>
                  </a:schemeClr>
                </a:solidFill>
              </a:rPr>
              <a:t> </a:t>
            </a:r>
            <a:r>
              <a:rPr lang="en-GB" sz="1300" b="1" i="0" u="none" strike="noStrike" baseline="0" dirty="0" err="1">
                <a:solidFill>
                  <a:schemeClr val="tx2">
                    <a:lumMod val="75000"/>
                  </a:schemeClr>
                </a:solidFill>
              </a:rPr>
              <a:t>Avantajları</a:t>
            </a:r>
            <a:r>
              <a:rPr lang="en-GB" sz="1300" b="1" i="0" u="none" strike="noStrike" baseline="0" dirty="0">
                <a:solidFill>
                  <a:schemeClr val="tx2">
                    <a:lumMod val="75000"/>
                  </a:schemeClr>
                </a:solidFill>
              </a:rPr>
              <a:t> &amp; </a:t>
            </a:r>
            <a:r>
              <a:rPr lang="en-GB" sz="1300" b="1" i="0" u="none" strike="noStrike" baseline="0" dirty="0" err="1">
                <a:solidFill>
                  <a:schemeClr val="tx2">
                    <a:lumMod val="75000"/>
                  </a:schemeClr>
                </a:solidFill>
              </a:rPr>
              <a:t>Sağladıkları</a:t>
            </a:r>
            <a:r>
              <a:rPr lang="en-GB" sz="1300" b="1"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err="1">
                <a:solidFill>
                  <a:schemeClr val="tx2">
                    <a:lumMod val="75000"/>
                  </a:schemeClr>
                </a:solidFill>
              </a:rPr>
              <a:t>Kişi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ve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Şirketlerin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şeffaf</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bir</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şekilde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yönetibilecekleri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Onay</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Süreçleri</a:t>
            </a:r>
            <a:r>
              <a:rPr lang="en-GB" sz="1300" b="0"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a:solidFill>
                  <a:schemeClr val="tx2">
                    <a:lumMod val="75000"/>
                  </a:schemeClr>
                </a:solidFill>
              </a:rPr>
              <a:t>Email </a:t>
            </a:r>
            <a:r>
              <a:rPr lang="en-GB" sz="1300" b="0" i="0" u="none" strike="noStrike" baseline="0" dirty="0" err="1">
                <a:solidFill>
                  <a:schemeClr val="tx2">
                    <a:lumMod val="75000"/>
                  </a:schemeClr>
                </a:solidFill>
              </a:rPr>
              <a:t>ve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telefon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doğrulaması</a:t>
            </a:r>
            <a:r>
              <a:rPr lang="en-GB" sz="1300" b="0"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err="1">
                <a:solidFill>
                  <a:schemeClr val="tx2">
                    <a:lumMod val="75000"/>
                  </a:schemeClr>
                </a:solidFill>
              </a:rPr>
              <a:t>Bireylerin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kendi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Açık</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Rızalarını</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yönetebilmesi</a:t>
            </a:r>
            <a:endParaRPr lang="en-GB" sz="1300" b="0" i="0" u="none" strike="noStrike" baseline="0" dirty="0">
              <a:solidFill>
                <a:schemeClr val="tx2">
                  <a:lumMod val="75000"/>
                </a:schemeClr>
              </a:solidFill>
            </a:endParaRPr>
          </a:p>
          <a:p>
            <a:pPr marL="171450" indent="-171450">
              <a:buFont typeface="Arial" panose="020B0604020202020204" pitchFamily="34" charset="0"/>
              <a:buChar char="•"/>
            </a:pPr>
            <a:r>
              <a:rPr lang="en-GB" sz="1300" b="0" i="0" u="none" strike="noStrike" baseline="0" dirty="0" err="1">
                <a:solidFill>
                  <a:schemeClr val="tx2">
                    <a:lumMod val="75000"/>
                  </a:schemeClr>
                </a:solidFill>
              </a:rPr>
              <a:t>Kayıt</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yönetim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sistemi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ile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merkezi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kişisel</a:t>
            </a:r>
            <a:r>
              <a:rPr lang="en-GB" sz="1300" b="0" i="0" u="none" strike="noStrike" baseline="0" dirty="0">
                <a:solidFill>
                  <a:schemeClr val="tx2">
                    <a:lumMod val="75000"/>
                  </a:schemeClr>
                </a:solidFill>
              </a:rPr>
              <a:t> Veri </a:t>
            </a:r>
            <a:r>
              <a:rPr lang="en-GB" sz="1300" b="0" i="0" u="none" strike="noStrike" baseline="0" dirty="0" err="1">
                <a:solidFill>
                  <a:schemeClr val="tx2">
                    <a:lumMod val="75000"/>
                  </a:schemeClr>
                </a:solidFill>
              </a:rPr>
              <a:t>yönetimi</a:t>
            </a:r>
            <a:r>
              <a:rPr lang="en-GB" sz="1300" b="0"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err="1">
                <a:solidFill>
                  <a:schemeClr val="tx2">
                    <a:lumMod val="75000"/>
                  </a:schemeClr>
                </a:solidFill>
              </a:rPr>
              <a:t>Şirketlerin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mevcut</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sistemlerini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entegre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edebilme</a:t>
            </a:r>
            <a:endParaRPr lang="en-GB" sz="1300" b="0" i="0" u="none" strike="noStrike" baseline="0" dirty="0">
              <a:solidFill>
                <a:schemeClr val="tx2">
                  <a:lumMod val="75000"/>
                </a:schemeClr>
              </a:solidFill>
            </a:endParaRPr>
          </a:p>
          <a:p>
            <a:pPr marL="171450" indent="-171450">
              <a:buFont typeface="Arial" panose="020B0604020202020204" pitchFamily="34" charset="0"/>
              <a:buChar char="•"/>
            </a:pPr>
            <a:r>
              <a:rPr lang="en-GB" sz="1300" b="0" i="0" u="none" strike="noStrike" baseline="0" dirty="0" err="1">
                <a:solidFill>
                  <a:schemeClr val="tx2">
                    <a:lumMod val="75000"/>
                  </a:schemeClr>
                </a:solidFill>
              </a:rPr>
              <a:t>Şirketler</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bünyesinde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geliştirilen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kurum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içi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çözümlere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hızlı</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adaptasyon</a:t>
            </a:r>
            <a:endParaRPr lang="en-GB" sz="1300" b="0" i="0" u="none" strike="noStrike" baseline="0" dirty="0">
              <a:solidFill>
                <a:schemeClr val="tx2">
                  <a:lumMod val="75000"/>
                </a:schemeClr>
              </a:solidFill>
            </a:endParaRPr>
          </a:p>
          <a:p>
            <a:pPr marL="171450" indent="-171450">
              <a:buFont typeface="Arial" panose="020B0604020202020204" pitchFamily="34" charset="0"/>
              <a:buChar char="•"/>
            </a:pPr>
            <a:r>
              <a:rPr lang="en-GB" sz="1300" b="0" i="0" u="none" strike="noStrike" baseline="0" dirty="0" err="1">
                <a:solidFill>
                  <a:schemeClr val="tx2">
                    <a:lumMod val="75000"/>
                  </a:schemeClr>
                </a:solidFill>
              </a:rPr>
              <a:t>İletişim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bilgileri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değişen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kişilerin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rızası</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ile</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iletişim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bilgilerinin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güncellenmesi</a:t>
            </a:r>
            <a:r>
              <a:rPr lang="en-GB" sz="1300" b="0"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err="1">
                <a:solidFill>
                  <a:schemeClr val="tx2">
                    <a:lumMod val="75000"/>
                  </a:schemeClr>
                </a:solidFill>
              </a:rPr>
              <a:t>Kurumda</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bir</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kişinin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bilgisi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dışında</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adına</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işlem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yapılması</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durumunda</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kullanılan</a:t>
            </a:r>
            <a:r>
              <a:rPr lang="en-GB" sz="1300" b="0" i="0" u="none" strike="noStrike" baseline="0" dirty="0">
                <a:solidFill>
                  <a:schemeClr val="tx2">
                    <a:lumMod val="75000"/>
                  </a:schemeClr>
                </a:solidFill>
              </a:rPr>
              <a:t> </a:t>
            </a:r>
          </a:p>
          <a:p>
            <a:pPr marL="171450" indent="-171450">
              <a:buFont typeface="Arial" panose="020B0604020202020204" pitchFamily="34" charset="0"/>
              <a:buChar char="•"/>
            </a:pPr>
            <a:r>
              <a:rPr lang="en-GB" sz="1300" b="0" i="0" u="none" strike="noStrike" baseline="0" dirty="0" err="1">
                <a:solidFill>
                  <a:schemeClr val="tx2">
                    <a:lumMod val="75000"/>
                  </a:schemeClr>
                </a:solidFill>
              </a:rPr>
              <a:t>iletişim</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bilgileri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üzerinden</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kişiyi</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anında</a:t>
            </a:r>
            <a:r>
              <a:rPr lang="en-GB" sz="1300" b="0" i="0" u="none" strike="noStrike" baseline="0" dirty="0">
                <a:solidFill>
                  <a:schemeClr val="tx2">
                    <a:lumMod val="75000"/>
                  </a:schemeClr>
                </a:solidFill>
              </a:rPr>
              <a:t> </a:t>
            </a:r>
            <a:r>
              <a:rPr lang="en-GB" sz="1300" b="0" i="0" u="none" strike="noStrike" baseline="0" dirty="0" err="1">
                <a:solidFill>
                  <a:schemeClr val="tx2">
                    <a:lumMod val="75000"/>
                  </a:schemeClr>
                </a:solidFill>
              </a:rPr>
              <a:t>bilgilendirme</a:t>
            </a:r>
            <a:r>
              <a:rPr lang="en-GB" sz="1300" b="0" i="0" u="none" strike="noStrike" baseline="0" dirty="0">
                <a:solidFill>
                  <a:schemeClr val="tx2">
                    <a:lumMod val="75000"/>
                  </a:schemeClr>
                </a:solidFill>
              </a:rPr>
              <a:t>. </a:t>
            </a:r>
          </a:p>
        </p:txBody>
      </p:sp>
    </p:spTree>
    <p:extLst>
      <p:ext uri="{BB962C8B-B14F-4D97-AF65-F5344CB8AC3E}">
        <p14:creationId xmlns:p14="http://schemas.microsoft.com/office/powerpoint/2010/main" val="398044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347B-82B9-4A80-B203-BC518E9DA7BD}"/>
              </a:ext>
            </a:extLst>
          </p:cNvPr>
          <p:cNvSpPr>
            <a:spLocks noGrp="1"/>
          </p:cNvSpPr>
          <p:nvPr>
            <p:ph type="title"/>
          </p:nvPr>
        </p:nvSpPr>
        <p:spPr/>
        <p:txBody>
          <a:bodyPr/>
          <a:lstStyle/>
          <a:p>
            <a:endParaRPr lang="en-GB" dirty="0"/>
          </a:p>
        </p:txBody>
      </p:sp>
      <p:pic>
        <p:nvPicPr>
          <p:cNvPr id="29" name="Content Placeholder 28">
            <a:extLst>
              <a:ext uri="{FF2B5EF4-FFF2-40B4-BE49-F238E27FC236}">
                <a16:creationId xmlns:a16="http://schemas.microsoft.com/office/drawing/2014/main" id="{E9096A93-541D-46DD-86CA-34FA22A9020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120" y="11113"/>
            <a:ext cx="5592128" cy="3143575"/>
          </a:xfrm>
        </p:spPr>
      </p:pic>
      <p:pic>
        <p:nvPicPr>
          <p:cNvPr id="31" name="Picture 30">
            <a:extLst>
              <a:ext uri="{FF2B5EF4-FFF2-40B4-BE49-F238E27FC236}">
                <a16:creationId xmlns:a16="http://schemas.microsoft.com/office/drawing/2014/main" id="{B3B9A50E-C6A1-499F-B2FE-6069CCDFD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4412" y="11113"/>
            <a:ext cx="5618390" cy="3143575"/>
          </a:xfrm>
          <a:prstGeom prst="rect">
            <a:avLst/>
          </a:prstGeom>
        </p:spPr>
      </p:pic>
      <p:pic>
        <p:nvPicPr>
          <p:cNvPr id="33" name="Picture 32">
            <a:extLst>
              <a:ext uri="{FF2B5EF4-FFF2-40B4-BE49-F238E27FC236}">
                <a16:creationId xmlns:a16="http://schemas.microsoft.com/office/drawing/2014/main" id="{274C949F-6B56-4712-A483-8972A8AC76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259" y="3429000"/>
            <a:ext cx="3130504" cy="3016252"/>
          </a:xfrm>
          <a:prstGeom prst="rect">
            <a:avLst/>
          </a:prstGeom>
        </p:spPr>
      </p:pic>
      <p:pic>
        <p:nvPicPr>
          <p:cNvPr id="35" name="Picture 34">
            <a:extLst>
              <a:ext uri="{FF2B5EF4-FFF2-40B4-BE49-F238E27FC236}">
                <a16:creationId xmlns:a16="http://schemas.microsoft.com/office/drawing/2014/main" id="{254494F9-9B36-4F77-B63F-5B4DF9939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1814" y="4039814"/>
            <a:ext cx="3848561" cy="2160160"/>
          </a:xfrm>
          <a:prstGeom prst="rect">
            <a:avLst/>
          </a:prstGeom>
        </p:spPr>
      </p:pic>
      <p:pic>
        <p:nvPicPr>
          <p:cNvPr id="37" name="Picture 36">
            <a:extLst>
              <a:ext uri="{FF2B5EF4-FFF2-40B4-BE49-F238E27FC236}">
                <a16:creationId xmlns:a16="http://schemas.microsoft.com/office/drawing/2014/main" id="{A47F9510-A10B-49E8-AD5F-CE96600F50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9222" y="3862111"/>
            <a:ext cx="5012519" cy="2833163"/>
          </a:xfrm>
          <a:prstGeom prst="rect">
            <a:avLst/>
          </a:prstGeom>
        </p:spPr>
      </p:pic>
    </p:spTree>
    <p:extLst>
      <p:ext uri="{BB962C8B-B14F-4D97-AF65-F5344CB8AC3E}">
        <p14:creationId xmlns:p14="http://schemas.microsoft.com/office/powerpoint/2010/main" val="243055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35D7-9ECE-444C-A063-40ECD232237E}"/>
              </a:ext>
            </a:extLst>
          </p:cNvPr>
          <p:cNvSpPr>
            <a:spLocks noGrp="1"/>
          </p:cNvSpPr>
          <p:nvPr>
            <p:ph type="ctrTitle"/>
          </p:nvPr>
        </p:nvSpPr>
        <p:spPr>
          <a:xfrm>
            <a:off x="2001930" y="118316"/>
            <a:ext cx="8791575" cy="1038131"/>
          </a:xfrm>
        </p:spPr>
        <p:txBody>
          <a:bodyPr/>
          <a:lstStyle/>
          <a:p>
            <a:endParaRPr lang="en-GB" dirty="0"/>
          </a:p>
        </p:txBody>
      </p:sp>
      <p:sp>
        <p:nvSpPr>
          <p:cNvPr id="3" name="Subtitle 2">
            <a:extLst>
              <a:ext uri="{FF2B5EF4-FFF2-40B4-BE49-F238E27FC236}">
                <a16:creationId xmlns:a16="http://schemas.microsoft.com/office/drawing/2014/main" id="{F9A31C8A-8303-4772-AF3F-30A61B6B54A7}"/>
              </a:ext>
            </a:extLst>
          </p:cNvPr>
          <p:cNvSpPr>
            <a:spLocks noGrp="1"/>
          </p:cNvSpPr>
          <p:nvPr>
            <p:ph type="subTitle" idx="1"/>
          </p:nvPr>
        </p:nvSpPr>
        <p:spPr>
          <a:xfrm>
            <a:off x="2001930" y="1692556"/>
            <a:ext cx="3242423" cy="1655762"/>
          </a:xfrm>
        </p:spPr>
        <p:txBody>
          <a:bodyPr>
            <a:noAutofit/>
          </a:bodyPr>
          <a:lstStyle/>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Tebligat</a:t>
            </a:r>
            <a:r>
              <a:rPr lang="en-GB" sz="1800" dirty="0">
                <a:latin typeface="Tw Cen MT" panose="020B0602020104020603" pitchFamily="34" charset="0"/>
                <a:ea typeface="Times New Roman" panose="02020603050405020304" pitchFamily="18" charset="0"/>
              </a:rPr>
              <a:t>-UETS</a:t>
            </a: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Yazışma</a:t>
            </a:r>
            <a:r>
              <a:rPr lang="en-GB" sz="1800" dirty="0">
                <a:latin typeface="Tw Cen MT" panose="020B0602020104020603" pitchFamily="34" charset="0"/>
                <a:ea typeface="Times New Roman" panose="02020603050405020304" pitchFamily="18" charset="0"/>
              </a:rPr>
              <a:t> PAKETİ</a:t>
            </a: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Mühür</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Saklama</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İmza</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E-Defter</a:t>
            </a: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Fatura</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Müstahsil</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MakbuzU</a:t>
            </a:r>
            <a:r>
              <a:rPr lang="en-GB" sz="1800" dirty="0">
                <a:latin typeface="Tw Cen MT" panose="020B0602020104020603" pitchFamily="34" charset="0"/>
                <a:ea typeface="Times New Roman" panose="02020603050405020304" pitchFamily="18" charset="0"/>
              </a:rPr>
              <a:t> </a:t>
            </a: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Beyanname</a:t>
            </a:r>
            <a:endParaRPr lang="en-GB" sz="1800" dirty="0">
              <a:latin typeface="Tw Cen MT" panose="020B0602020104020603" pitchFamily="34" charset="0"/>
              <a:ea typeface="Times New Roman" panose="02020603050405020304" pitchFamily="18" charset="0"/>
            </a:endParaRPr>
          </a:p>
          <a:p>
            <a:endParaRPr lang="en-GB" sz="1800" dirty="0"/>
          </a:p>
        </p:txBody>
      </p:sp>
      <p:sp>
        <p:nvSpPr>
          <p:cNvPr id="6" name="Subtitle 2">
            <a:extLst>
              <a:ext uri="{FF2B5EF4-FFF2-40B4-BE49-F238E27FC236}">
                <a16:creationId xmlns:a16="http://schemas.microsoft.com/office/drawing/2014/main" id="{0D145D1C-9DC8-4BEA-A64F-1C913060A78B}"/>
              </a:ext>
            </a:extLst>
          </p:cNvPr>
          <p:cNvSpPr txBox="1">
            <a:spLocks/>
          </p:cNvSpPr>
          <p:nvPr/>
        </p:nvSpPr>
        <p:spPr>
          <a:xfrm>
            <a:off x="5659530" y="1773238"/>
            <a:ext cx="6075270" cy="165576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İrsaliye</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a:t>
            </a:r>
            <a:r>
              <a:rPr lang="en-GB" sz="1800" dirty="0" err="1">
                <a:latin typeface="Tw Cen MT" panose="020B0602020104020603" pitchFamily="34" charset="0"/>
                <a:ea typeface="Times New Roman" panose="02020603050405020304" pitchFamily="18" charset="0"/>
              </a:rPr>
              <a:t>Serbest</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MesLek</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Makbuzu</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KURUMSAL ÇÖZÜMLER: SAP E-</a:t>
            </a:r>
            <a:r>
              <a:rPr lang="en-GB" sz="1800" dirty="0" err="1">
                <a:latin typeface="Tw Cen MT" panose="020B0602020104020603" pitchFamily="34" charset="0"/>
                <a:ea typeface="Times New Roman" panose="02020603050405020304" pitchFamily="18" charset="0"/>
              </a:rPr>
              <a:t>Dönüşüm</a:t>
            </a:r>
            <a:r>
              <a:rPr lang="en-GB" sz="1800" dirty="0">
                <a:latin typeface="Tw Cen MT" panose="020B0602020104020603" pitchFamily="34" charset="0"/>
                <a:ea typeface="Times New Roman" panose="02020603050405020304" pitchFamily="18" charset="0"/>
              </a:rPr>
              <a:t>/ENTEGRASYON</a:t>
            </a:r>
          </a:p>
          <a:p>
            <a:r>
              <a:rPr lang="en-GB" sz="1800" dirty="0">
                <a:latin typeface="Tw Cen MT" panose="020B0602020104020603" pitchFamily="34" charset="0"/>
                <a:ea typeface="Times New Roman" panose="02020603050405020304" pitchFamily="18" charset="0"/>
              </a:rPr>
              <a:t>KEP Assist</a:t>
            </a:r>
          </a:p>
          <a:p>
            <a:r>
              <a:rPr lang="en-GB" sz="1800" dirty="0">
                <a:latin typeface="Tw Cen MT" panose="020B0602020104020603" pitchFamily="34" charset="0"/>
                <a:ea typeface="Times New Roman" panose="02020603050405020304" pitchFamily="18" charset="0"/>
              </a:rPr>
              <a:t>KEP İK</a:t>
            </a:r>
          </a:p>
          <a:p>
            <a:r>
              <a:rPr lang="en-GB" sz="1800" dirty="0" err="1">
                <a:latin typeface="Tw Cen MT" panose="020B0602020104020603" pitchFamily="34" charset="0"/>
                <a:ea typeface="Times New Roman" panose="02020603050405020304" pitchFamily="18" charset="0"/>
              </a:rPr>
              <a:t>Multikep</a:t>
            </a:r>
            <a:endParaRPr lang="en-GB" sz="1800" dirty="0">
              <a:latin typeface="Tw Cen MT" panose="020B0602020104020603" pitchFamily="34" charset="0"/>
              <a:ea typeface="Times New Roman" panose="02020603050405020304" pitchFamily="18" charset="0"/>
            </a:endParaRPr>
          </a:p>
          <a:p>
            <a:r>
              <a:rPr lang="en-GB" sz="1800" dirty="0">
                <a:latin typeface="Tw Cen MT" panose="020B0602020104020603" pitchFamily="34" charset="0"/>
                <a:ea typeface="Times New Roman" panose="02020603050405020304" pitchFamily="18" charset="0"/>
              </a:rPr>
              <a:t>ENTEGRASYON SUIT</a:t>
            </a:r>
          </a:p>
          <a:p>
            <a:r>
              <a:rPr lang="en-GB" sz="1800" dirty="0" err="1">
                <a:latin typeface="Tw Cen MT" panose="020B0602020104020603" pitchFamily="34" charset="0"/>
                <a:ea typeface="Times New Roman" panose="02020603050405020304" pitchFamily="18" charset="0"/>
              </a:rPr>
              <a:t>Muhaberat</a:t>
            </a:r>
            <a:r>
              <a:rPr lang="en-GB" sz="1800" dirty="0">
                <a:latin typeface="Tw Cen MT" panose="020B0602020104020603" pitchFamily="34" charset="0"/>
                <a:ea typeface="Times New Roman" panose="02020603050405020304" pitchFamily="18" charset="0"/>
              </a:rPr>
              <a:t> </a:t>
            </a:r>
            <a:r>
              <a:rPr lang="en-GB" sz="1800" dirty="0" err="1">
                <a:latin typeface="Tw Cen MT" panose="020B0602020104020603" pitchFamily="34" charset="0"/>
                <a:ea typeface="Times New Roman" panose="02020603050405020304" pitchFamily="18" charset="0"/>
              </a:rPr>
              <a:t>Yönetim</a:t>
            </a:r>
            <a:r>
              <a:rPr lang="en-GB" sz="1800" dirty="0">
                <a:latin typeface="Tw Cen MT" panose="020B0602020104020603" pitchFamily="34" charset="0"/>
                <a:ea typeface="Times New Roman" panose="02020603050405020304" pitchFamily="18" charset="0"/>
              </a:rPr>
              <a:t> SİSTEMİ</a:t>
            </a:r>
          </a:p>
          <a:p>
            <a:endParaRPr lang="en-GB" sz="1800" dirty="0"/>
          </a:p>
        </p:txBody>
      </p:sp>
      <p:pic>
        <p:nvPicPr>
          <p:cNvPr id="6146" name="Picture 2" descr="TÜRKKEP Yeni Logo">
            <a:extLst>
              <a:ext uri="{FF2B5EF4-FFF2-40B4-BE49-F238E27FC236}">
                <a16:creationId xmlns:a16="http://schemas.microsoft.com/office/drawing/2014/main" id="{23CF1C7B-E4AE-4205-A902-A89C5B835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1931" y="195264"/>
            <a:ext cx="3937738" cy="10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72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16DF-1DB4-4C52-8A7C-B5882EE3B412}"/>
              </a:ext>
            </a:extLst>
          </p:cNvPr>
          <p:cNvSpPr>
            <a:spLocks noGrp="1"/>
          </p:cNvSpPr>
          <p:nvPr>
            <p:ph type="ctrTitle"/>
          </p:nvPr>
        </p:nvSpPr>
        <p:spPr>
          <a:xfrm>
            <a:off x="1876424" y="966415"/>
            <a:ext cx="9741835" cy="934104"/>
          </a:xfrm>
        </p:spPr>
        <p:txBody>
          <a:bodyPr>
            <a:noAutofit/>
          </a:bodyPr>
          <a:lstStyle/>
          <a:p>
            <a:pPr>
              <a:lnSpc>
                <a:spcPct val="150000"/>
              </a:lnSpc>
            </a:pPr>
            <a:r>
              <a:rPr lang="en-GB" sz="1400" b="1" dirty="0">
                <a:solidFill>
                  <a:schemeClr val="bg1"/>
                </a:solidFill>
              </a:rPr>
              <a:t>TÜRKKEP</a:t>
            </a:r>
            <a:r>
              <a:rPr lang="en-GB" sz="1400" dirty="0"/>
              <a:t> KEP ASSIST:</a:t>
            </a:r>
            <a:r>
              <a:rPr lang="en-GB" sz="1400" b="0" i="0" dirty="0">
                <a:solidFill>
                  <a:schemeClr val="tx2">
                    <a:lumMod val="75000"/>
                  </a:schemeClr>
                </a:solidFill>
                <a:effectLst/>
              </a:rPr>
              <a:t>KEP Assist </a:t>
            </a:r>
            <a:r>
              <a:rPr lang="en-GB" sz="1400" b="0" i="0" dirty="0" err="1">
                <a:solidFill>
                  <a:schemeClr val="tx2">
                    <a:lumMod val="75000"/>
                  </a:schemeClr>
                </a:solidFill>
                <a:effectLst/>
              </a:rPr>
              <a:t>hizmeti</a:t>
            </a:r>
            <a:r>
              <a:rPr lang="en-GB" sz="1400" b="0" i="0" dirty="0">
                <a:solidFill>
                  <a:schemeClr val="tx2">
                    <a:lumMod val="75000"/>
                  </a:schemeClr>
                </a:solidFill>
                <a:effectLst/>
              </a:rPr>
              <a:t> </a:t>
            </a:r>
            <a:r>
              <a:rPr lang="en-GB" sz="1400" b="0" i="0" dirty="0" err="1">
                <a:solidFill>
                  <a:schemeClr val="tx2">
                    <a:lumMod val="75000"/>
                  </a:schemeClr>
                </a:solidFill>
                <a:effectLst/>
              </a:rPr>
              <a:t>sayesinde</a:t>
            </a:r>
            <a:r>
              <a:rPr lang="en-GB" sz="1400" b="0" i="0" dirty="0">
                <a:solidFill>
                  <a:schemeClr val="tx2">
                    <a:lumMod val="75000"/>
                  </a:schemeClr>
                </a:solidFill>
                <a:effectLst/>
              </a:rPr>
              <a:t> </a:t>
            </a:r>
            <a:r>
              <a:rPr lang="en-GB" sz="1400" b="0" i="0" dirty="0" err="1">
                <a:solidFill>
                  <a:schemeClr val="tx2">
                    <a:lumMod val="75000"/>
                  </a:schemeClr>
                </a:solidFill>
                <a:effectLst/>
              </a:rPr>
              <a:t>kurumların</a:t>
            </a:r>
            <a:r>
              <a:rPr lang="en-GB" sz="1400" b="0" i="0" dirty="0">
                <a:solidFill>
                  <a:schemeClr val="tx2">
                    <a:lumMod val="75000"/>
                  </a:schemeClr>
                </a:solidFill>
                <a:effectLst/>
              </a:rPr>
              <a:t> </a:t>
            </a:r>
            <a:r>
              <a:rPr lang="en-GB" sz="1400" b="0" i="0" dirty="0" err="1">
                <a:solidFill>
                  <a:schemeClr val="tx2">
                    <a:lumMod val="75000"/>
                  </a:schemeClr>
                </a:solidFill>
                <a:effectLst/>
              </a:rPr>
              <a:t>iş</a:t>
            </a:r>
            <a:r>
              <a:rPr lang="en-GB" sz="1400" b="0" i="0" dirty="0">
                <a:solidFill>
                  <a:schemeClr val="tx2">
                    <a:lumMod val="75000"/>
                  </a:schemeClr>
                </a:solidFill>
                <a:effectLst/>
              </a:rPr>
              <a:t> </a:t>
            </a:r>
            <a:r>
              <a:rPr lang="en-GB" sz="1400" b="0" i="0" dirty="0" err="1">
                <a:solidFill>
                  <a:schemeClr val="tx2">
                    <a:lumMod val="75000"/>
                  </a:schemeClr>
                </a:solidFill>
                <a:effectLst/>
              </a:rPr>
              <a:t>süreçlerini</a:t>
            </a:r>
            <a:r>
              <a:rPr lang="en-GB" sz="1400" b="0" i="0" dirty="0">
                <a:solidFill>
                  <a:schemeClr val="tx2">
                    <a:lumMod val="75000"/>
                  </a:schemeClr>
                </a:solidFill>
                <a:effectLst/>
              </a:rPr>
              <a:t> </a:t>
            </a:r>
            <a:r>
              <a:rPr lang="en-GB" sz="1400" b="0" i="0" dirty="0" err="1">
                <a:solidFill>
                  <a:schemeClr val="tx2">
                    <a:lumMod val="75000"/>
                  </a:schemeClr>
                </a:solidFill>
                <a:effectLst/>
              </a:rPr>
              <a:t>etkin</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işlevsel</a:t>
            </a:r>
            <a:r>
              <a:rPr lang="en-GB" sz="1400" b="0" i="0" dirty="0">
                <a:solidFill>
                  <a:schemeClr val="tx2">
                    <a:lumMod val="75000"/>
                  </a:schemeClr>
                </a:solidFill>
                <a:effectLst/>
              </a:rPr>
              <a:t> </a:t>
            </a:r>
            <a:r>
              <a:rPr lang="en-GB" sz="1400" b="0" i="0" dirty="0" err="1">
                <a:solidFill>
                  <a:schemeClr val="tx2">
                    <a:lumMod val="75000"/>
                  </a:schemeClr>
                </a:solidFill>
                <a:effectLst/>
              </a:rPr>
              <a:t>olarak</a:t>
            </a:r>
            <a:r>
              <a:rPr lang="en-GB" sz="1400" b="0" i="0" dirty="0">
                <a:solidFill>
                  <a:schemeClr val="tx2">
                    <a:lumMod val="75000"/>
                  </a:schemeClr>
                </a:solidFill>
                <a:effectLst/>
              </a:rPr>
              <a:t> </a:t>
            </a:r>
            <a:r>
              <a:rPr lang="en-GB" sz="1400" b="0" i="0" dirty="0" err="1">
                <a:solidFill>
                  <a:schemeClr val="tx2">
                    <a:lumMod val="75000"/>
                  </a:schemeClr>
                </a:solidFill>
                <a:effectLst/>
              </a:rPr>
              <a:t>sürdürmelerine</a:t>
            </a:r>
            <a:r>
              <a:rPr lang="en-GB" sz="1400" b="0" i="0" dirty="0">
                <a:solidFill>
                  <a:schemeClr val="tx2">
                    <a:lumMod val="75000"/>
                  </a:schemeClr>
                </a:solidFill>
                <a:effectLst/>
              </a:rPr>
              <a:t> </a:t>
            </a:r>
            <a:r>
              <a:rPr lang="en-GB" sz="1400" b="0" i="0" dirty="0" err="1">
                <a:solidFill>
                  <a:schemeClr val="tx2">
                    <a:lumMod val="75000"/>
                  </a:schemeClr>
                </a:solidFill>
                <a:effectLst/>
              </a:rPr>
              <a:t>olanak</a:t>
            </a:r>
            <a:r>
              <a:rPr lang="en-GB" sz="1400" b="0" i="0" dirty="0">
                <a:solidFill>
                  <a:schemeClr val="tx2">
                    <a:lumMod val="75000"/>
                  </a:schemeClr>
                </a:solidFill>
                <a:effectLst/>
              </a:rPr>
              <a:t> </a:t>
            </a:r>
            <a:r>
              <a:rPr lang="en-GB" sz="1400" b="0" i="0" dirty="0" err="1">
                <a:solidFill>
                  <a:schemeClr val="tx2">
                    <a:lumMod val="75000"/>
                  </a:schemeClr>
                </a:solidFill>
                <a:effectLst/>
              </a:rPr>
              <a:t>sağlar</a:t>
            </a:r>
            <a:r>
              <a:rPr lang="en-GB" sz="1400" b="0" i="0" dirty="0">
                <a:solidFill>
                  <a:schemeClr val="tx2">
                    <a:lumMod val="75000"/>
                  </a:schemeClr>
                </a:solidFill>
                <a:effectLst/>
              </a:rPr>
              <a:t>. </a:t>
            </a:r>
            <a:r>
              <a:rPr lang="en-GB" sz="1400" b="0" i="0" dirty="0" err="1">
                <a:solidFill>
                  <a:schemeClr val="tx2">
                    <a:lumMod val="75000"/>
                  </a:schemeClr>
                </a:solidFill>
                <a:effectLst/>
              </a:rPr>
              <a:t>Kurumlar</a:t>
            </a:r>
            <a:r>
              <a:rPr lang="en-GB" sz="1400" b="0" i="0" dirty="0">
                <a:solidFill>
                  <a:schemeClr val="tx2">
                    <a:lumMod val="75000"/>
                  </a:schemeClr>
                </a:solidFill>
                <a:effectLst/>
              </a:rPr>
              <a:t> KEP </a:t>
            </a:r>
            <a:r>
              <a:rPr lang="en-GB" sz="1400" b="0" i="0" dirty="0" err="1">
                <a:solidFill>
                  <a:schemeClr val="tx2">
                    <a:lumMod val="75000"/>
                  </a:schemeClr>
                </a:solidFill>
                <a:effectLst/>
              </a:rPr>
              <a:t>iletileri</a:t>
            </a:r>
            <a:r>
              <a:rPr lang="en-GB" sz="1400" b="0" i="0" dirty="0">
                <a:solidFill>
                  <a:schemeClr val="tx2">
                    <a:lumMod val="75000"/>
                  </a:schemeClr>
                </a:solidFill>
                <a:effectLst/>
              </a:rPr>
              <a:t> </a:t>
            </a:r>
            <a:r>
              <a:rPr lang="en-GB" sz="1400" b="0" i="0" dirty="0" err="1">
                <a:solidFill>
                  <a:schemeClr val="tx2">
                    <a:lumMod val="75000"/>
                  </a:schemeClr>
                </a:solidFill>
                <a:effectLst/>
              </a:rPr>
              <a:t>ile</a:t>
            </a:r>
            <a:r>
              <a:rPr lang="en-GB" sz="1400" b="0" i="0" dirty="0">
                <a:solidFill>
                  <a:schemeClr val="tx2">
                    <a:lumMod val="75000"/>
                  </a:schemeClr>
                </a:solidFill>
                <a:effectLst/>
              </a:rPr>
              <a:t> </a:t>
            </a:r>
            <a:r>
              <a:rPr lang="en-GB" sz="1400" b="0" i="0" dirty="0" err="1">
                <a:solidFill>
                  <a:schemeClr val="tx2">
                    <a:lumMod val="75000"/>
                  </a:schemeClr>
                </a:solidFill>
                <a:effectLst/>
              </a:rPr>
              <a:t>ilgili</a:t>
            </a:r>
            <a:r>
              <a:rPr lang="en-GB" sz="1400" b="0" i="0" dirty="0">
                <a:solidFill>
                  <a:schemeClr val="tx2">
                    <a:lumMod val="75000"/>
                  </a:schemeClr>
                </a:solidFill>
                <a:effectLst/>
              </a:rPr>
              <a:t> </a:t>
            </a:r>
            <a:r>
              <a:rPr lang="en-GB" sz="1400" b="0" i="0" dirty="0" err="1">
                <a:solidFill>
                  <a:schemeClr val="tx2">
                    <a:lumMod val="75000"/>
                  </a:schemeClr>
                </a:solidFill>
                <a:effectLst/>
              </a:rPr>
              <a:t>konularda</a:t>
            </a:r>
            <a:r>
              <a:rPr lang="en-GB" sz="1400" b="0" i="0" dirty="0">
                <a:solidFill>
                  <a:schemeClr val="tx2">
                    <a:lumMod val="75000"/>
                  </a:schemeClr>
                </a:solidFill>
                <a:effectLst/>
              </a:rPr>
              <a:t> </a:t>
            </a:r>
            <a:r>
              <a:rPr lang="en-GB" sz="1400" b="0" i="0" dirty="0" err="1">
                <a:solidFill>
                  <a:schemeClr val="tx2">
                    <a:lumMod val="75000"/>
                  </a:schemeClr>
                </a:solidFill>
                <a:effectLst/>
              </a:rPr>
              <a:t>çok</a:t>
            </a:r>
            <a:r>
              <a:rPr lang="en-GB" sz="1400" b="0" i="0" dirty="0">
                <a:solidFill>
                  <a:schemeClr val="tx2">
                    <a:lumMod val="75000"/>
                  </a:schemeClr>
                </a:solidFill>
                <a:effectLst/>
              </a:rPr>
              <a:t> </a:t>
            </a:r>
            <a:r>
              <a:rPr lang="en-GB" sz="1400" b="0" i="0" dirty="0" err="1">
                <a:solidFill>
                  <a:schemeClr val="tx2">
                    <a:lumMod val="75000"/>
                  </a:schemeClr>
                </a:solidFill>
                <a:effectLst/>
              </a:rPr>
              <a:t>daha</a:t>
            </a:r>
            <a:r>
              <a:rPr lang="en-GB" sz="1400" b="0" i="0" dirty="0">
                <a:solidFill>
                  <a:schemeClr val="tx2">
                    <a:lumMod val="75000"/>
                  </a:schemeClr>
                </a:solidFill>
                <a:effectLst/>
              </a:rPr>
              <a:t> </a:t>
            </a:r>
            <a:r>
              <a:rPr lang="en-GB" sz="1400" b="0" i="0" dirty="0" err="1">
                <a:solidFill>
                  <a:schemeClr val="tx2">
                    <a:lumMod val="75000"/>
                  </a:schemeClr>
                </a:solidFill>
                <a:effectLst/>
              </a:rPr>
              <a:t>verimli</a:t>
            </a:r>
            <a:r>
              <a:rPr lang="en-GB" sz="1400" b="0" i="0" dirty="0">
                <a:solidFill>
                  <a:schemeClr val="tx2">
                    <a:lumMod val="75000"/>
                  </a:schemeClr>
                </a:solidFill>
                <a:effectLst/>
              </a:rPr>
              <a:t> </a:t>
            </a:r>
            <a:r>
              <a:rPr lang="en-GB" sz="1400" b="0" i="0" dirty="0" err="1">
                <a:solidFill>
                  <a:schemeClr val="tx2">
                    <a:lumMod val="75000"/>
                  </a:schemeClr>
                </a:solidFill>
                <a:effectLst/>
              </a:rPr>
              <a:t>ilerleme</a:t>
            </a:r>
            <a:r>
              <a:rPr lang="en-GB" sz="1400" b="0" i="0" dirty="0">
                <a:solidFill>
                  <a:schemeClr val="tx2">
                    <a:lumMod val="75000"/>
                  </a:schemeClr>
                </a:solidFill>
                <a:effectLst/>
              </a:rPr>
              <a:t> </a:t>
            </a:r>
            <a:r>
              <a:rPr lang="en-GB" sz="1400" b="0" i="0" dirty="0" err="1">
                <a:solidFill>
                  <a:schemeClr val="tx2">
                    <a:lumMod val="75000"/>
                  </a:schemeClr>
                </a:solidFill>
                <a:effectLst/>
              </a:rPr>
              <a:t>imkanı</a:t>
            </a:r>
            <a:r>
              <a:rPr lang="en-GB" sz="1400" b="0" i="0" dirty="0">
                <a:solidFill>
                  <a:schemeClr val="tx2">
                    <a:lumMod val="75000"/>
                  </a:schemeClr>
                </a:solidFill>
                <a:effectLst/>
              </a:rPr>
              <a:t> </a:t>
            </a:r>
            <a:r>
              <a:rPr lang="en-GB" sz="1400" b="0" i="0" dirty="0" err="1">
                <a:solidFill>
                  <a:schemeClr val="tx2">
                    <a:lumMod val="75000"/>
                  </a:schemeClr>
                </a:solidFill>
                <a:effectLst/>
              </a:rPr>
              <a:t>yakalar</a:t>
            </a:r>
            <a:r>
              <a:rPr lang="en-GB" sz="1400" b="0" i="0" dirty="0">
                <a:solidFill>
                  <a:schemeClr val="tx2">
                    <a:lumMod val="75000"/>
                  </a:schemeClr>
                </a:solidFill>
                <a:effectLst/>
              </a:rPr>
              <a:t>. KEP Assist, </a:t>
            </a:r>
            <a:r>
              <a:rPr lang="en-GB" sz="1400" b="0" i="0" dirty="0" err="1">
                <a:solidFill>
                  <a:schemeClr val="tx2">
                    <a:lumMod val="75000"/>
                  </a:schemeClr>
                </a:solidFill>
                <a:effectLst/>
              </a:rPr>
              <a:t>kurumların</a:t>
            </a:r>
            <a:r>
              <a:rPr lang="en-GB" sz="1400" b="0" i="0" dirty="0">
                <a:solidFill>
                  <a:schemeClr val="tx2">
                    <a:lumMod val="75000"/>
                  </a:schemeClr>
                </a:solidFill>
                <a:effectLst/>
              </a:rPr>
              <a:t> KEP </a:t>
            </a:r>
            <a:r>
              <a:rPr lang="en-GB" sz="1400" b="0" i="0" dirty="0" err="1">
                <a:solidFill>
                  <a:schemeClr val="tx2">
                    <a:lumMod val="75000"/>
                  </a:schemeClr>
                </a:solidFill>
                <a:effectLst/>
              </a:rPr>
              <a:t>ile</a:t>
            </a:r>
            <a:r>
              <a:rPr lang="en-GB" sz="1400" b="0" i="0" dirty="0">
                <a:solidFill>
                  <a:schemeClr val="tx2">
                    <a:lumMod val="75000"/>
                  </a:schemeClr>
                </a:solidFill>
                <a:effectLst/>
              </a:rPr>
              <a:t> </a:t>
            </a:r>
            <a:r>
              <a:rPr lang="en-GB" sz="1400" b="0" i="0" dirty="0" err="1">
                <a:solidFill>
                  <a:schemeClr val="tx2">
                    <a:lumMod val="75000"/>
                  </a:schemeClr>
                </a:solidFill>
                <a:effectLst/>
              </a:rPr>
              <a:t>ilgili</a:t>
            </a:r>
            <a:r>
              <a:rPr lang="en-GB" sz="1400" b="0" i="0" dirty="0">
                <a:solidFill>
                  <a:schemeClr val="tx2">
                    <a:lumMod val="75000"/>
                  </a:schemeClr>
                </a:solidFill>
                <a:effectLst/>
              </a:rPr>
              <a:t> </a:t>
            </a:r>
            <a:r>
              <a:rPr lang="en-GB" sz="1400" b="0" i="0" dirty="0" err="1">
                <a:solidFill>
                  <a:schemeClr val="tx2">
                    <a:lumMod val="75000"/>
                  </a:schemeClr>
                </a:solidFill>
                <a:effectLst/>
              </a:rPr>
              <a:t>önemli</a:t>
            </a:r>
            <a:r>
              <a:rPr lang="en-GB" sz="1400" b="0" i="0" dirty="0">
                <a:solidFill>
                  <a:schemeClr val="tx2">
                    <a:lumMod val="75000"/>
                  </a:schemeClr>
                </a:solidFill>
                <a:effectLst/>
              </a:rPr>
              <a:t> </a:t>
            </a:r>
            <a:r>
              <a:rPr lang="en-GB" sz="1400" b="0" i="0" dirty="0" err="1">
                <a:solidFill>
                  <a:schemeClr val="tx2">
                    <a:lumMod val="75000"/>
                  </a:schemeClr>
                </a:solidFill>
                <a:effectLst/>
              </a:rPr>
              <a:t>iş</a:t>
            </a:r>
            <a:r>
              <a:rPr lang="en-GB" sz="1400" b="0" i="0" dirty="0">
                <a:solidFill>
                  <a:schemeClr val="tx2">
                    <a:lumMod val="75000"/>
                  </a:schemeClr>
                </a:solidFill>
                <a:effectLst/>
              </a:rPr>
              <a:t> </a:t>
            </a:r>
            <a:r>
              <a:rPr lang="en-GB" sz="1400" b="0" i="0" dirty="0" err="1">
                <a:solidFill>
                  <a:schemeClr val="tx2">
                    <a:lumMod val="75000"/>
                  </a:schemeClr>
                </a:solidFill>
                <a:effectLst/>
              </a:rPr>
              <a:t>gereksinimlerini</a:t>
            </a:r>
            <a:r>
              <a:rPr lang="en-GB" sz="1400" b="0" i="0" dirty="0">
                <a:solidFill>
                  <a:schemeClr val="tx2">
                    <a:lumMod val="75000"/>
                  </a:schemeClr>
                </a:solidFill>
                <a:effectLst/>
              </a:rPr>
              <a:t> </a:t>
            </a:r>
            <a:r>
              <a:rPr lang="en-GB" sz="1400" b="0" i="0" dirty="0" err="1">
                <a:solidFill>
                  <a:schemeClr val="tx2">
                    <a:lumMod val="75000"/>
                  </a:schemeClr>
                </a:solidFill>
                <a:effectLst/>
              </a:rPr>
              <a:t>karşılayan</a:t>
            </a:r>
            <a:r>
              <a:rPr lang="en-GB" sz="1400" b="0" i="0" dirty="0">
                <a:solidFill>
                  <a:schemeClr val="tx2">
                    <a:lumMod val="75000"/>
                  </a:schemeClr>
                </a:solidFill>
                <a:effectLst/>
              </a:rPr>
              <a:t> </a:t>
            </a:r>
            <a:r>
              <a:rPr lang="en-GB" sz="1400" b="0" i="0" dirty="0" err="1">
                <a:solidFill>
                  <a:schemeClr val="tx2">
                    <a:lumMod val="75000"/>
                  </a:schemeClr>
                </a:solidFill>
                <a:effectLst/>
              </a:rPr>
              <a:t>profesyonel</a:t>
            </a:r>
            <a:r>
              <a:rPr lang="en-GB" sz="1400" b="0" i="0" dirty="0">
                <a:solidFill>
                  <a:schemeClr val="tx2">
                    <a:lumMod val="75000"/>
                  </a:schemeClr>
                </a:solidFill>
                <a:effectLst/>
              </a:rPr>
              <a:t> </a:t>
            </a:r>
            <a:r>
              <a:rPr lang="en-GB" sz="1400" b="0" i="0" dirty="0" err="1">
                <a:solidFill>
                  <a:schemeClr val="tx2">
                    <a:lumMod val="75000"/>
                  </a:schemeClr>
                </a:solidFill>
                <a:effectLst/>
              </a:rPr>
              <a:t>bir</a:t>
            </a:r>
            <a:r>
              <a:rPr lang="en-GB" sz="1400" b="0" i="0" dirty="0">
                <a:solidFill>
                  <a:schemeClr val="tx2">
                    <a:lumMod val="75000"/>
                  </a:schemeClr>
                </a:solidFill>
                <a:effectLst/>
              </a:rPr>
              <a:t> </a:t>
            </a:r>
            <a:r>
              <a:rPr lang="en-GB" sz="1400" b="0" i="0" dirty="0" err="1">
                <a:solidFill>
                  <a:schemeClr val="tx2">
                    <a:lumMod val="75000"/>
                  </a:schemeClr>
                </a:solidFill>
                <a:effectLst/>
              </a:rPr>
              <a:t>sistemdir</a:t>
            </a:r>
            <a:r>
              <a:rPr lang="en-GB" sz="1400" b="0" i="0" dirty="0">
                <a:solidFill>
                  <a:schemeClr val="tx2">
                    <a:lumMod val="75000"/>
                  </a:schemeClr>
                </a:solidFill>
                <a:effectLst/>
              </a:rPr>
              <a:t>.</a:t>
            </a:r>
            <a:endParaRPr lang="en-GB" sz="1400" dirty="0">
              <a:solidFill>
                <a:schemeClr val="tx2">
                  <a:lumMod val="75000"/>
                </a:schemeClr>
              </a:solidFill>
            </a:endParaRPr>
          </a:p>
        </p:txBody>
      </p:sp>
      <p:sp>
        <p:nvSpPr>
          <p:cNvPr id="3" name="Subtitle 2">
            <a:extLst>
              <a:ext uri="{FF2B5EF4-FFF2-40B4-BE49-F238E27FC236}">
                <a16:creationId xmlns:a16="http://schemas.microsoft.com/office/drawing/2014/main" id="{8DD62E14-9482-4838-9F55-74FEEA61F516}"/>
              </a:ext>
            </a:extLst>
          </p:cNvPr>
          <p:cNvSpPr>
            <a:spLocks noGrp="1"/>
          </p:cNvSpPr>
          <p:nvPr>
            <p:ph type="subTitle" idx="1"/>
          </p:nvPr>
        </p:nvSpPr>
        <p:spPr>
          <a:xfrm>
            <a:off x="1876423" y="1988391"/>
            <a:ext cx="9831483" cy="1185115"/>
          </a:xfrm>
        </p:spPr>
        <p:txBody>
          <a:bodyPr>
            <a:normAutofit/>
          </a:bodyPr>
          <a:lstStyle/>
          <a:p>
            <a:r>
              <a:rPr lang="en-GB" sz="1400" b="1" i="0" dirty="0">
                <a:solidFill>
                  <a:schemeClr val="bg1"/>
                </a:solidFill>
                <a:effectLst/>
                <a:latin typeface="+mj-lt"/>
              </a:rPr>
              <a:t> TÜRKKEP </a:t>
            </a:r>
            <a:r>
              <a:rPr lang="en-GB" sz="1400" dirty="0">
                <a:solidFill>
                  <a:schemeClr val="tx1"/>
                </a:solidFill>
                <a:latin typeface="+mj-lt"/>
                <a:ea typeface="+mj-ea"/>
                <a:cs typeface="+mj-cs"/>
              </a:rPr>
              <a:t>KEP İK® :  </a:t>
            </a:r>
            <a:r>
              <a:rPr lang="en-GB" sz="1400" b="0" i="0" dirty="0" err="1">
                <a:solidFill>
                  <a:schemeClr val="tx2">
                    <a:lumMod val="75000"/>
                  </a:schemeClr>
                </a:solidFill>
                <a:effectLst/>
                <a:latin typeface="+mj-lt"/>
              </a:rPr>
              <a:t>tüm</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evrakların</a:t>
            </a:r>
            <a:r>
              <a:rPr lang="en-GB" sz="1400" b="0" i="0" dirty="0">
                <a:solidFill>
                  <a:schemeClr val="tx2">
                    <a:lumMod val="75000"/>
                  </a:schemeClr>
                </a:solidFill>
                <a:effectLst/>
                <a:latin typeface="+mj-lt"/>
              </a:rPr>
              <a:t> KEP </a:t>
            </a:r>
            <a:r>
              <a:rPr lang="en-GB" sz="1400" b="0" i="0" dirty="0" err="1">
                <a:solidFill>
                  <a:schemeClr val="tx2">
                    <a:lumMod val="75000"/>
                  </a:schemeClr>
                </a:solidFill>
                <a:effectLst/>
                <a:latin typeface="+mj-lt"/>
              </a:rPr>
              <a:t>üzerinden</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iletildiği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insan</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kaynakları</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süreçleri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yönetimi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uygulamasıdır</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Yasal</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geçerli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ve</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güvenli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bir</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hizmet</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olan</a:t>
            </a:r>
            <a:r>
              <a:rPr lang="en-GB" sz="1400" b="0" i="0" dirty="0">
                <a:solidFill>
                  <a:schemeClr val="tx2">
                    <a:lumMod val="75000"/>
                  </a:schemeClr>
                </a:solidFill>
                <a:effectLst/>
                <a:latin typeface="+mj-lt"/>
              </a:rPr>
              <a:t> KEP İK®, </a:t>
            </a:r>
            <a:r>
              <a:rPr lang="en-GB" sz="1400" b="0" i="0" dirty="0" err="1">
                <a:solidFill>
                  <a:schemeClr val="tx2">
                    <a:lumMod val="75000"/>
                  </a:schemeClr>
                </a:solidFill>
                <a:effectLst/>
                <a:latin typeface="+mj-lt"/>
              </a:rPr>
              <a:t>şirket</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çalışanlarına</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ücret</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hesap</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pusulaları</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bordroları</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dâhil</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tüm</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evrakların</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elektronik</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ortamda</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iletilmesini</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mümkün</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kılar</a:t>
            </a:r>
            <a:r>
              <a:rPr lang="en-GB" sz="1400" b="0" i="0" dirty="0">
                <a:solidFill>
                  <a:schemeClr val="tx2">
                    <a:lumMod val="75000"/>
                  </a:schemeClr>
                </a:solidFill>
                <a:effectLst/>
                <a:latin typeface="+mj-lt"/>
              </a:rPr>
              <a:t>. Bu </a:t>
            </a:r>
            <a:r>
              <a:rPr lang="en-GB" sz="1400" b="0" i="0" dirty="0" err="1">
                <a:solidFill>
                  <a:schemeClr val="tx2">
                    <a:lumMod val="75000"/>
                  </a:schemeClr>
                </a:solidFill>
                <a:effectLst/>
                <a:latin typeface="+mj-lt"/>
              </a:rPr>
              <a:t>uygulama</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sayesinde</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çalışanlara</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bordro</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imzalatma</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ya</a:t>
            </a:r>
            <a:r>
              <a:rPr lang="en-GB" sz="1400" b="0" i="0" dirty="0">
                <a:solidFill>
                  <a:schemeClr val="tx2">
                    <a:lumMod val="75000"/>
                  </a:schemeClr>
                </a:solidFill>
                <a:effectLst/>
                <a:latin typeface="+mj-lt"/>
              </a:rPr>
              <a:t> da </a:t>
            </a:r>
            <a:r>
              <a:rPr lang="en-GB" sz="1400" b="0" i="0" dirty="0" err="1">
                <a:solidFill>
                  <a:schemeClr val="tx2">
                    <a:lumMod val="75000"/>
                  </a:schemeClr>
                </a:solidFill>
                <a:effectLst/>
                <a:latin typeface="+mj-lt"/>
              </a:rPr>
              <a:t>kâğıt</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arşivleme</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ihtiyacı</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ortadan</a:t>
            </a:r>
            <a:r>
              <a:rPr lang="en-GB" sz="1400" b="0" i="0" dirty="0">
                <a:solidFill>
                  <a:schemeClr val="tx2">
                    <a:lumMod val="75000"/>
                  </a:schemeClr>
                </a:solidFill>
                <a:effectLst/>
                <a:latin typeface="+mj-lt"/>
              </a:rPr>
              <a:t> </a:t>
            </a:r>
            <a:r>
              <a:rPr lang="en-GB" sz="1400" b="0" i="0" dirty="0" err="1">
                <a:solidFill>
                  <a:schemeClr val="tx2">
                    <a:lumMod val="75000"/>
                  </a:schemeClr>
                </a:solidFill>
                <a:effectLst/>
                <a:latin typeface="+mj-lt"/>
              </a:rPr>
              <a:t>kalkar</a:t>
            </a:r>
            <a:r>
              <a:rPr lang="en-GB" sz="1400" b="0" i="0" dirty="0">
                <a:solidFill>
                  <a:schemeClr val="tx2">
                    <a:lumMod val="75000"/>
                  </a:schemeClr>
                </a:solidFill>
                <a:effectLst/>
                <a:latin typeface="+mj-lt"/>
              </a:rPr>
              <a:t>.</a:t>
            </a:r>
            <a:endParaRPr lang="en-GB" sz="1400" dirty="0">
              <a:solidFill>
                <a:schemeClr val="tx2">
                  <a:lumMod val="75000"/>
                </a:schemeClr>
              </a:solidFill>
              <a:latin typeface="+mj-lt"/>
            </a:endParaRPr>
          </a:p>
        </p:txBody>
      </p:sp>
      <p:sp>
        <p:nvSpPr>
          <p:cNvPr id="5" name="Subtitle 2">
            <a:extLst>
              <a:ext uri="{FF2B5EF4-FFF2-40B4-BE49-F238E27FC236}">
                <a16:creationId xmlns:a16="http://schemas.microsoft.com/office/drawing/2014/main" id="{13972120-1603-42F7-8DD5-6151361EE854}"/>
              </a:ext>
            </a:extLst>
          </p:cNvPr>
          <p:cNvSpPr txBox="1">
            <a:spLocks/>
          </p:cNvSpPr>
          <p:nvPr/>
        </p:nvSpPr>
        <p:spPr>
          <a:xfrm>
            <a:off x="1876423" y="3091937"/>
            <a:ext cx="9903203" cy="118511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l" fontAlgn="base"/>
            <a:r>
              <a:rPr lang="en-GB" sz="1400" b="1" dirty="0">
                <a:solidFill>
                  <a:schemeClr val="bg1"/>
                </a:solidFill>
                <a:ea typeface="+mj-ea"/>
                <a:cs typeface="+mj-cs"/>
              </a:rPr>
              <a:t>TÜRKKEP</a:t>
            </a:r>
            <a:r>
              <a:rPr lang="en-GB" sz="1400" dirty="0">
                <a:solidFill>
                  <a:schemeClr val="tx1"/>
                </a:solidFill>
                <a:ea typeface="+mj-ea"/>
                <a:cs typeface="+mj-cs"/>
              </a:rPr>
              <a:t> ENTEGRASYON SUITE: </a:t>
            </a:r>
            <a:r>
              <a:rPr lang="en-GB" sz="1400" dirty="0">
                <a:solidFill>
                  <a:schemeClr val="tx2">
                    <a:lumMod val="75000"/>
                  </a:schemeClr>
                </a:solidFill>
                <a:ea typeface="+mj-ea"/>
                <a:cs typeface="+mj-cs"/>
              </a:rPr>
              <a:t> </a:t>
            </a:r>
            <a:r>
              <a:rPr lang="en-GB" sz="1400" b="0" i="0" dirty="0" err="1">
                <a:solidFill>
                  <a:schemeClr val="tx2">
                    <a:lumMod val="75000"/>
                  </a:schemeClr>
                </a:solidFill>
                <a:effectLst/>
              </a:rPr>
              <a:t>kurumların</a:t>
            </a:r>
            <a:r>
              <a:rPr lang="en-GB" sz="1400" b="0" i="0" dirty="0">
                <a:solidFill>
                  <a:schemeClr val="tx2">
                    <a:lumMod val="75000"/>
                  </a:schemeClr>
                </a:solidFill>
                <a:effectLst/>
              </a:rPr>
              <a:t> </a:t>
            </a:r>
            <a:r>
              <a:rPr lang="en-GB" sz="1400" b="0" i="0" dirty="0" err="1">
                <a:solidFill>
                  <a:schemeClr val="tx2">
                    <a:lumMod val="75000"/>
                  </a:schemeClr>
                </a:solidFill>
                <a:effectLst/>
              </a:rPr>
              <a:t>kullandıkları</a:t>
            </a:r>
            <a:r>
              <a:rPr lang="en-GB" sz="1400" b="0" i="0" dirty="0">
                <a:solidFill>
                  <a:schemeClr val="tx2">
                    <a:lumMod val="75000"/>
                  </a:schemeClr>
                </a:solidFill>
                <a:effectLst/>
              </a:rPr>
              <a:t> </a:t>
            </a:r>
            <a:r>
              <a:rPr lang="en-GB" sz="1400" b="0" i="0" dirty="0" err="1">
                <a:solidFill>
                  <a:schemeClr val="tx2">
                    <a:lumMod val="75000"/>
                  </a:schemeClr>
                </a:solidFill>
                <a:effectLst/>
              </a:rPr>
              <a:t>Doküman</a:t>
            </a:r>
            <a:r>
              <a:rPr lang="en-GB" sz="1400" b="0" i="0" dirty="0">
                <a:solidFill>
                  <a:schemeClr val="tx2">
                    <a:lumMod val="75000"/>
                  </a:schemeClr>
                </a:solidFill>
                <a:effectLst/>
              </a:rPr>
              <a:t> </a:t>
            </a:r>
            <a:r>
              <a:rPr lang="en-GB" sz="1400" b="0" i="0" dirty="0" err="1">
                <a:solidFill>
                  <a:schemeClr val="tx2">
                    <a:lumMod val="75000"/>
                  </a:schemeClr>
                </a:solidFill>
                <a:effectLst/>
              </a:rPr>
              <a:t>Yönetim</a:t>
            </a:r>
            <a:r>
              <a:rPr lang="en-GB" sz="1400" b="0" i="0" dirty="0">
                <a:solidFill>
                  <a:schemeClr val="tx2">
                    <a:lumMod val="75000"/>
                  </a:schemeClr>
                </a:solidFill>
                <a:effectLst/>
              </a:rPr>
              <a:t> </a:t>
            </a:r>
            <a:r>
              <a:rPr lang="en-GB" sz="1400" b="0" i="0" dirty="0" err="1">
                <a:solidFill>
                  <a:schemeClr val="tx2">
                    <a:lumMod val="75000"/>
                  </a:schemeClr>
                </a:solidFill>
                <a:effectLst/>
              </a:rPr>
              <a:t>Sistemleri</a:t>
            </a:r>
            <a:r>
              <a:rPr lang="en-GB" sz="1400" b="0" i="0" dirty="0">
                <a:solidFill>
                  <a:schemeClr val="tx2">
                    <a:lumMod val="75000"/>
                  </a:schemeClr>
                </a:solidFill>
                <a:effectLst/>
              </a:rPr>
              <a:t>, </a:t>
            </a:r>
            <a:r>
              <a:rPr lang="en-GB" sz="1400" b="0" i="0" dirty="0" err="1">
                <a:solidFill>
                  <a:schemeClr val="tx2">
                    <a:lumMod val="75000"/>
                  </a:schemeClr>
                </a:solidFill>
                <a:effectLst/>
              </a:rPr>
              <a:t>Belge</a:t>
            </a:r>
            <a:r>
              <a:rPr lang="en-GB" sz="1400" b="0" i="0" dirty="0">
                <a:solidFill>
                  <a:schemeClr val="tx2">
                    <a:lumMod val="75000"/>
                  </a:schemeClr>
                </a:solidFill>
                <a:effectLst/>
              </a:rPr>
              <a:t> </a:t>
            </a:r>
            <a:r>
              <a:rPr lang="en-GB" sz="1400" b="0" i="0" dirty="0" err="1">
                <a:solidFill>
                  <a:schemeClr val="tx2">
                    <a:lumMod val="75000"/>
                  </a:schemeClr>
                </a:solidFill>
                <a:effectLst/>
              </a:rPr>
              <a:t>Yönetim</a:t>
            </a:r>
            <a:r>
              <a:rPr lang="en-GB" sz="1400" b="0" i="0" dirty="0">
                <a:solidFill>
                  <a:schemeClr val="tx2">
                    <a:lumMod val="75000"/>
                  </a:schemeClr>
                </a:solidFill>
                <a:effectLst/>
              </a:rPr>
              <a:t> </a:t>
            </a:r>
            <a:r>
              <a:rPr lang="en-GB" sz="1400" b="0" i="0" dirty="0" err="1">
                <a:solidFill>
                  <a:schemeClr val="tx2">
                    <a:lumMod val="75000"/>
                  </a:schemeClr>
                </a:solidFill>
                <a:effectLst/>
              </a:rPr>
              <a:t>Sistemleri</a:t>
            </a:r>
            <a:r>
              <a:rPr lang="en-GB" sz="1400" b="0" i="0" dirty="0">
                <a:solidFill>
                  <a:schemeClr val="tx2">
                    <a:lumMod val="75000"/>
                  </a:schemeClr>
                </a:solidFill>
                <a:effectLst/>
              </a:rPr>
              <a:t>, Ana </a:t>
            </a:r>
            <a:r>
              <a:rPr lang="en-GB" sz="1400" b="0" i="0" dirty="0" err="1">
                <a:solidFill>
                  <a:schemeClr val="tx2">
                    <a:lumMod val="75000"/>
                  </a:schemeClr>
                </a:solidFill>
                <a:effectLst/>
              </a:rPr>
              <a:t>Bankacılık</a:t>
            </a:r>
            <a:r>
              <a:rPr lang="en-GB" sz="1400" b="0" i="0" dirty="0">
                <a:solidFill>
                  <a:schemeClr val="tx2">
                    <a:lumMod val="75000"/>
                  </a:schemeClr>
                </a:solidFill>
                <a:effectLst/>
              </a:rPr>
              <a:t>, Ana </a:t>
            </a:r>
            <a:r>
              <a:rPr lang="en-GB" sz="1400" b="0" i="0" dirty="0" err="1">
                <a:solidFill>
                  <a:schemeClr val="tx2">
                    <a:lumMod val="75000"/>
                  </a:schemeClr>
                </a:solidFill>
                <a:effectLst/>
              </a:rPr>
              <a:t>Sigortacılık</a:t>
            </a:r>
            <a:r>
              <a:rPr lang="en-GB" sz="1400" b="0" i="0" dirty="0">
                <a:solidFill>
                  <a:schemeClr val="tx2">
                    <a:lumMod val="75000"/>
                  </a:schemeClr>
                </a:solidFill>
                <a:effectLst/>
              </a:rPr>
              <a:t>, ERP, </a:t>
            </a:r>
            <a:r>
              <a:rPr lang="en-GB" sz="1400" b="0" i="0" dirty="0" err="1">
                <a:solidFill>
                  <a:schemeClr val="tx2">
                    <a:lumMod val="75000"/>
                  </a:schemeClr>
                </a:solidFill>
                <a:effectLst/>
              </a:rPr>
              <a:t>İnsan</a:t>
            </a:r>
            <a:r>
              <a:rPr lang="en-GB" sz="1400" b="0" i="0" dirty="0">
                <a:solidFill>
                  <a:schemeClr val="tx2">
                    <a:lumMod val="75000"/>
                  </a:schemeClr>
                </a:solidFill>
                <a:effectLst/>
              </a:rPr>
              <a:t> </a:t>
            </a:r>
            <a:r>
              <a:rPr lang="en-GB" sz="1400" b="0" i="0" dirty="0" err="1">
                <a:solidFill>
                  <a:schemeClr val="tx2">
                    <a:lumMod val="75000"/>
                  </a:schemeClr>
                </a:solidFill>
                <a:effectLst/>
              </a:rPr>
              <a:t>Kaynakları</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diğer</a:t>
            </a:r>
            <a:r>
              <a:rPr lang="en-GB" sz="1400" b="0" i="0" dirty="0">
                <a:solidFill>
                  <a:schemeClr val="tx2">
                    <a:lumMod val="75000"/>
                  </a:schemeClr>
                </a:solidFill>
                <a:effectLst/>
              </a:rPr>
              <a:t> </a:t>
            </a:r>
            <a:r>
              <a:rPr lang="en-GB" sz="1400" b="0" i="0" dirty="0" err="1">
                <a:solidFill>
                  <a:schemeClr val="tx2">
                    <a:lumMod val="75000"/>
                  </a:schemeClr>
                </a:solidFill>
                <a:effectLst/>
              </a:rPr>
              <a:t>uygulamalarının</a:t>
            </a:r>
            <a:r>
              <a:rPr lang="en-GB" sz="1400" b="0" i="0" dirty="0">
                <a:solidFill>
                  <a:schemeClr val="tx2">
                    <a:lumMod val="75000"/>
                  </a:schemeClr>
                </a:solidFill>
                <a:effectLst/>
              </a:rPr>
              <a:t> TÜRKKEP </a:t>
            </a:r>
            <a:r>
              <a:rPr lang="en-GB" sz="1400" b="0" i="0" dirty="0" err="1">
                <a:solidFill>
                  <a:schemeClr val="tx2">
                    <a:lumMod val="75000"/>
                  </a:schemeClr>
                </a:solidFill>
                <a:effectLst/>
              </a:rPr>
              <a:t>güven</a:t>
            </a:r>
            <a:r>
              <a:rPr lang="en-GB" sz="1400" b="0" i="0" dirty="0">
                <a:solidFill>
                  <a:schemeClr val="tx2">
                    <a:lumMod val="75000"/>
                  </a:schemeClr>
                </a:solidFill>
                <a:effectLst/>
              </a:rPr>
              <a:t> </a:t>
            </a:r>
            <a:r>
              <a:rPr lang="en-GB" sz="1400" b="0" i="0" dirty="0" err="1">
                <a:solidFill>
                  <a:schemeClr val="tx2">
                    <a:lumMod val="75000"/>
                  </a:schemeClr>
                </a:solidFill>
                <a:effectLst/>
              </a:rPr>
              <a:t>hizmetleri</a:t>
            </a:r>
            <a:r>
              <a:rPr lang="en-GB" sz="1400" b="0" i="0" dirty="0">
                <a:solidFill>
                  <a:schemeClr val="tx2">
                    <a:lumMod val="75000"/>
                  </a:schemeClr>
                </a:solidFill>
                <a:effectLst/>
              </a:rPr>
              <a:t> </a:t>
            </a:r>
            <a:r>
              <a:rPr lang="en-GB" sz="1400" b="0" i="0" dirty="0" err="1">
                <a:solidFill>
                  <a:schemeClr val="tx2">
                    <a:lumMod val="75000"/>
                  </a:schemeClr>
                </a:solidFill>
                <a:effectLst/>
              </a:rPr>
              <a:t>katmanları</a:t>
            </a:r>
            <a:r>
              <a:rPr lang="en-GB" sz="1400" b="0" i="0" dirty="0">
                <a:solidFill>
                  <a:schemeClr val="tx2">
                    <a:lumMod val="75000"/>
                  </a:schemeClr>
                </a:solidFill>
                <a:effectLst/>
              </a:rPr>
              <a:t> </a:t>
            </a:r>
            <a:r>
              <a:rPr lang="en-GB" sz="1400" b="0" i="0" dirty="0" err="1">
                <a:solidFill>
                  <a:schemeClr val="tx2">
                    <a:lumMod val="75000"/>
                  </a:schemeClr>
                </a:solidFill>
                <a:effectLst/>
              </a:rPr>
              <a:t>ile</a:t>
            </a:r>
            <a:r>
              <a:rPr lang="en-GB" sz="1400" b="0" i="0" dirty="0">
                <a:solidFill>
                  <a:schemeClr val="tx2">
                    <a:lumMod val="75000"/>
                  </a:schemeClr>
                </a:solidFill>
                <a:effectLst/>
              </a:rPr>
              <a:t> (</a:t>
            </a:r>
            <a:r>
              <a:rPr lang="en-GB" sz="1400" b="0" i="0" dirty="0" err="1">
                <a:solidFill>
                  <a:schemeClr val="tx2">
                    <a:lumMod val="75000"/>
                  </a:schemeClr>
                </a:solidFill>
                <a:effectLst/>
              </a:rPr>
              <a:t>Kayıtlı</a:t>
            </a:r>
            <a:r>
              <a:rPr lang="en-GB" sz="1400" b="0" i="0" dirty="0">
                <a:solidFill>
                  <a:schemeClr val="tx2">
                    <a:lumMod val="75000"/>
                  </a:schemeClr>
                </a:solidFill>
                <a:effectLst/>
              </a:rPr>
              <a:t> </a:t>
            </a:r>
            <a:r>
              <a:rPr lang="en-GB" sz="1400" b="0" i="0" dirty="0" err="1">
                <a:solidFill>
                  <a:schemeClr val="tx2">
                    <a:lumMod val="75000"/>
                  </a:schemeClr>
                </a:solidFill>
                <a:effectLst/>
              </a:rPr>
              <a:t>Elektronik</a:t>
            </a:r>
            <a:r>
              <a:rPr lang="en-GB" sz="1400" b="0" i="0" dirty="0">
                <a:solidFill>
                  <a:schemeClr val="tx2">
                    <a:lumMod val="75000"/>
                  </a:schemeClr>
                </a:solidFill>
                <a:effectLst/>
              </a:rPr>
              <a:t> Posta, </a:t>
            </a:r>
            <a:r>
              <a:rPr lang="en-GB" sz="1400" b="0" i="0" dirty="0" err="1">
                <a:solidFill>
                  <a:schemeClr val="tx2">
                    <a:lumMod val="75000"/>
                  </a:schemeClr>
                </a:solidFill>
                <a:effectLst/>
              </a:rPr>
              <a:t>Elektronik</a:t>
            </a:r>
            <a:r>
              <a:rPr lang="en-GB" sz="1400" b="0" i="0" dirty="0">
                <a:solidFill>
                  <a:schemeClr val="tx2">
                    <a:lumMod val="75000"/>
                  </a:schemeClr>
                </a:solidFill>
                <a:effectLst/>
              </a:rPr>
              <a:t> </a:t>
            </a:r>
            <a:r>
              <a:rPr lang="en-GB" sz="1400" b="0" i="0" dirty="0" err="1">
                <a:solidFill>
                  <a:schemeClr val="tx2">
                    <a:lumMod val="75000"/>
                  </a:schemeClr>
                </a:solidFill>
                <a:effectLst/>
              </a:rPr>
              <a:t>İmza</a:t>
            </a:r>
            <a:r>
              <a:rPr lang="en-GB" sz="1400" b="0" i="0" dirty="0">
                <a:solidFill>
                  <a:schemeClr val="tx2">
                    <a:lumMod val="75000"/>
                  </a:schemeClr>
                </a:solidFill>
                <a:effectLst/>
              </a:rPr>
              <a:t>, Mobil </a:t>
            </a:r>
            <a:r>
              <a:rPr lang="en-GB" sz="1400" b="0" i="0" dirty="0" err="1">
                <a:solidFill>
                  <a:schemeClr val="tx2">
                    <a:lumMod val="75000"/>
                  </a:schemeClr>
                </a:solidFill>
                <a:effectLst/>
              </a:rPr>
              <a:t>İmza</a:t>
            </a:r>
            <a:r>
              <a:rPr lang="en-GB" sz="1400" b="0" i="0" dirty="0">
                <a:solidFill>
                  <a:schemeClr val="tx2">
                    <a:lumMod val="75000"/>
                  </a:schemeClr>
                </a:solidFill>
                <a:effectLst/>
              </a:rPr>
              <a:t>), </a:t>
            </a:r>
            <a:r>
              <a:rPr lang="en-GB" sz="1400" b="0" i="0" dirty="0" err="1">
                <a:solidFill>
                  <a:schemeClr val="tx2">
                    <a:lumMod val="75000"/>
                  </a:schemeClr>
                </a:solidFill>
                <a:effectLst/>
              </a:rPr>
              <a:t>Elektronik</a:t>
            </a:r>
            <a:r>
              <a:rPr lang="en-GB" sz="1400" b="0" i="0" dirty="0">
                <a:solidFill>
                  <a:schemeClr val="tx2">
                    <a:lumMod val="75000"/>
                  </a:schemeClr>
                </a:solidFill>
                <a:effectLst/>
              </a:rPr>
              <a:t> </a:t>
            </a:r>
            <a:r>
              <a:rPr lang="en-GB" sz="1400" b="0" i="0" dirty="0" err="1">
                <a:solidFill>
                  <a:schemeClr val="tx2">
                    <a:lumMod val="75000"/>
                  </a:schemeClr>
                </a:solidFill>
                <a:effectLst/>
              </a:rPr>
              <a:t>Yazışma</a:t>
            </a:r>
            <a:r>
              <a:rPr lang="en-GB" sz="1400" b="0" i="0" dirty="0">
                <a:solidFill>
                  <a:schemeClr val="tx2">
                    <a:lumMod val="75000"/>
                  </a:schemeClr>
                </a:solidFill>
                <a:effectLst/>
              </a:rPr>
              <a:t> </a:t>
            </a:r>
            <a:r>
              <a:rPr lang="en-GB" sz="1400" b="0" i="0" dirty="0" err="1">
                <a:solidFill>
                  <a:schemeClr val="tx2">
                    <a:lumMod val="75000"/>
                  </a:schemeClr>
                </a:solidFill>
                <a:effectLst/>
              </a:rPr>
              <a:t>Paketi</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Ulusal</a:t>
            </a:r>
            <a:r>
              <a:rPr lang="en-GB" sz="1400" b="0" i="0" dirty="0">
                <a:solidFill>
                  <a:schemeClr val="tx2">
                    <a:lumMod val="75000"/>
                  </a:schemeClr>
                </a:solidFill>
                <a:effectLst/>
              </a:rPr>
              <a:t> </a:t>
            </a:r>
            <a:r>
              <a:rPr lang="en-GB" sz="1400" b="0" i="0" dirty="0" err="1">
                <a:solidFill>
                  <a:schemeClr val="tx2">
                    <a:lumMod val="75000"/>
                  </a:schemeClr>
                </a:solidFill>
                <a:effectLst/>
              </a:rPr>
              <a:t>Elektronik</a:t>
            </a:r>
            <a:r>
              <a:rPr lang="en-GB" sz="1400" b="0" i="0" dirty="0">
                <a:solidFill>
                  <a:schemeClr val="tx2">
                    <a:lumMod val="75000"/>
                  </a:schemeClr>
                </a:solidFill>
                <a:effectLst/>
              </a:rPr>
              <a:t> </a:t>
            </a:r>
            <a:r>
              <a:rPr lang="en-GB" sz="1400" b="0" i="0" dirty="0" err="1">
                <a:solidFill>
                  <a:schemeClr val="tx2">
                    <a:lumMod val="75000"/>
                  </a:schemeClr>
                </a:solidFill>
                <a:effectLst/>
              </a:rPr>
              <a:t>Tebligat</a:t>
            </a:r>
            <a:r>
              <a:rPr lang="en-GB" sz="1400" b="0" i="0" dirty="0">
                <a:solidFill>
                  <a:schemeClr val="tx2">
                    <a:lumMod val="75000"/>
                  </a:schemeClr>
                </a:solidFill>
                <a:effectLst/>
              </a:rPr>
              <a:t> </a:t>
            </a:r>
            <a:r>
              <a:rPr lang="en-GB" sz="1400" b="0" i="0" dirty="0" err="1">
                <a:solidFill>
                  <a:schemeClr val="tx2">
                    <a:lumMod val="75000"/>
                  </a:schemeClr>
                </a:solidFill>
                <a:effectLst/>
              </a:rPr>
              <a:t>Sistemi</a:t>
            </a:r>
            <a:r>
              <a:rPr lang="en-GB" sz="1400" b="0" i="0" dirty="0">
                <a:solidFill>
                  <a:schemeClr val="tx2">
                    <a:lumMod val="75000"/>
                  </a:schemeClr>
                </a:solidFill>
                <a:effectLst/>
              </a:rPr>
              <a:t> </a:t>
            </a:r>
            <a:r>
              <a:rPr lang="en-GB" sz="1400" b="0" i="0" dirty="0" err="1">
                <a:solidFill>
                  <a:schemeClr val="tx2">
                    <a:lumMod val="75000"/>
                  </a:schemeClr>
                </a:solidFill>
                <a:effectLst/>
              </a:rPr>
              <a:t>entegrasyonunu</a:t>
            </a:r>
            <a:r>
              <a:rPr lang="en-GB" sz="1400" b="0" i="0" dirty="0">
                <a:solidFill>
                  <a:schemeClr val="tx2">
                    <a:lumMod val="75000"/>
                  </a:schemeClr>
                </a:solidFill>
                <a:effectLst/>
              </a:rPr>
              <a:t> </a:t>
            </a:r>
            <a:r>
              <a:rPr lang="en-GB" sz="1400" b="0" i="0" dirty="0" err="1">
                <a:solidFill>
                  <a:schemeClr val="tx2">
                    <a:lumMod val="75000"/>
                  </a:schemeClr>
                </a:solidFill>
                <a:effectLst/>
              </a:rPr>
              <a:t>kolaylaştıran</a:t>
            </a:r>
            <a:r>
              <a:rPr lang="en-GB" sz="1400" b="0" i="0" dirty="0">
                <a:solidFill>
                  <a:schemeClr val="tx2">
                    <a:lumMod val="75000"/>
                  </a:schemeClr>
                </a:solidFill>
                <a:effectLst/>
              </a:rPr>
              <a:t> </a:t>
            </a:r>
            <a:r>
              <a:rPr lang="en-GB" sz="1400" b="0" i="0" dirty="0" err="1">
                <a:solidFill>
                  <a:schemeClr val="tx2">
                    <a:lumMod val="75000"/>
                  </a:schemeClr>
                </a:solidFill>
                <a:effectLst/>
              </a:rPr>
              <a:t>bulut</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yerinde</a:t>
            </a:r>
            <a:r>
              <a:rPr lang="en-GB" sz="1400" b="0" i="0" dirty="0">
                <a:solidFill>
                  <a:schemeClr val="tx2">
                    <a:lumMod val="75000"/>
                  </a:schemeClr>
                </a:solidFill>
                <a:effectLst/>
              </a:rPr>
              <a:t> </a:t>
            </a:r>
            <a:r>
              <a:rPr lang="en-GB" sz="1400" b="0" i="0" dirty="0" err="1">
                <a:solidFill>
                  <a:schemeClr val="tx2">
                    <a:lumMod val="75000"/>
                  </a:schemeClr>
                </a:solidFill>
                <a:effectLst/>
              </a:rPr>
              <a:t>kurulum</a:t>
            </a:r>
            <a:r>
              <a:rPr lang="en-GB" sz="1400" b="0" i="0" dirty="0">
                <a:solidFill>
                  <a:schemeClr val="tx2">
                    <a:lumMod val="75000"/>
                  </a:schemeClr>
                </a:solidFill>
                <a:effectLst/>
              </a:rPr>
              <a:t> </a:t>
            </a:r>
            <a:r>
              <a:rPr lang="en-GB" sz="1400" b="0" i="0" dirty="0" err="1">
                <a:solidFill>
                  <a:schemeClr val="tx2">
                    <a:lumMod val="75000"/>
                  </a:schemeClr>
                </a:solidFill>
                <a:effectLst/>
              </a:rPr>
              <a:t>bir</a:t>
            </a:r>
            <a:r>
              <a:rPr lang="en-GB" sz="1400" b="0" i="0" dirty="0">
                <a:solidFill>
                  <a:schemeClr val="tx2">
                    <a:lumMod val="75000"/>
                  </a:schemeClr>
                </a:solidFill>
                <a:effectLst/>
              </a:rPr>
              <a:t> </a:t>
            </a:r>
            <a:r>
              <a:rPr lang="en-GB" sz="1400" b="0" i="0" dirty="0" err="1">
                <a:solidFill>
                  <a:schemeClr val="tx2">
                    <a:lumMod val="75000"/>
                  </a:schemeClr>
                </a:solidFill>
                <a:effectLst/>
              </a:rPr>
              <a:t>yapıdır</a:t>
            </a:r>
            <a:r>
              <a:rPr lang="en-GB" sz="1400" b="0" i="0" dirty="0">
                <a:solidFill>
                  <a:schemeClr val="tx2">
                    <a:lumMod val="75000"/>
                  </a:schemeClr>
                </a:solidFill>
                <a:effectLst/>
              </a:rPr>
              <a:t>. </a:t>
            </a:r>
            <a:br>
              <a:rPr lang="en-GB" sz="1400" b="1" i="0" dirty="0">
                <a:solidFill>
                  <a:schemeClr val="tx2">
                    <a:lumMod val="75000"/>
                  </a:schemeClr>
                </a:solidFill>
                <a:effectLst/>
              </a:rPr>
            </a:br>
            <a:r>
              <a:rPr lang="en-GB" sz="1400" b="1" i="0" dirty="0" err="1">
                <a:solidFill>
                  <a:schemeClr val="tx2">
                    <a:lumMod val="75000"/>
                  </a:schemeClr>
                </a:solidFill>
                <a:effectLst/>
              </a:rPr>
              <a:t>Entegrasyon</a:t>
            </a:r>
            <a:r>
              <a:rPr lang="en-GB" sz="1400" b="1" i="0" dirty="0">
                <a:solidFill>
                  <a:schemeClr val="tx2">
                    <a:lumMod val="75000"/>
                  </a:schemeClr>
                </a:solidFill>
                <a:effectLst/>
              </a:rPr>
              <a:t> Suit</a:t>
            </a:r>
            <a:r>
              <a:rPr lang="en-GB" sz="1400" b="0" i="0" dirty="0">
                <a:solidFill>
                  <a:schemeClr val="tx2">
                    <a:lumMod val="75000"/>
                  </a:schemeClr>
                </a:solidFill>
                <a:effectLst/>
              </a:rPr>
              <a:t> </a:t>
            </a:r>
            <a:r>
              <a:rPr lang="en-GB" sz="1400" b="0" i="0" dirty="0" err="1">
                <a:solidFill>
                  <a:schemeClr val="tx2">
                    <a:lumMod val="75000"/>
                  </a:schemeClr>
                </a:solidFill>
                <a:effectLst/>
              </a:rPr>
              <a:t>yalnızca</a:t>
            </a:r>
            <a:r>
              <a:rPr lang="en-GB" sz="1400" b="0" i="0" dirty="0">
                <a:solidFill>
                  <a:schemeClr val="tx2">
                    <a:lumMod val="75000"/>
                  </a:schemeClr>
                </a:solidFill>
                <a:effectLst/>
              </a:rPr>
              <a:t> KEP </a:t>
            </a:r>
            <a:r>
              <a:rPr lang="en-GB" sz="1400" b="0" i="0" dirty="0" err="1">
                <a:solidFill>
                  <a:schemeClr val="tx2">
                    <a:lumMod val="75000"/>
                  </a:schemeClr>
                </a:solidFill>
                <a:effectLst/>
              </a:rPr>
              <a:t>alım</a:t>
            </a:r>
            <a:r>
              <a:rPr lang="en-GB" sz="1400" b="0" i="0" dirty="0">
                <a:solidFill>
                  <a:schemeClr val="tx2">
                    <a:lumMod val="75000"/>
                  </a:schemeClr>
                </a:solidFill>
                <a:effectLst/>
              </a:rPr>
              <a:t>/</a:t>
            </a:r>
            <a:r>
              <a:rPr lang="en-GB" sz="1400" b="0" i="0" dirty="0" err="1">
                <a:solidFill>
                  <a:schemeClr val="tx2">
                    <a:lumMod val="75000"/>
                  </a:schemeClr>
                </a:solidFill>
                <a:effectLst/>
              </a:rPr>
              <a:t>gönderimi</a:t>
            </a:r>
            <a:r>
              <a:rPr lang="en-GB" sz="1400" b="0" i="0" dirty="0">
                <a:solidFill>
                  <a:schemeClr val="tx2">
                    <a:lumMod val="75000"/>
                  </a:schemeClr>
                </a:solidFill>
                <a:effectLst/>
              </a:rPr>
              <a:t> </a:t>
            </a:r>
            <a:r>
              <a:rPr lang="en-GB" sz="1400" b="0" i="0" dirty="0" err="1">
                <a:solidFill>
                  <a:schemeClr val="tx2">
                    <a:lumMod val="75000"/>
                  </a:schemeClr>
                </a:solidFill>
                <a:effectLst/>
              </a:rPr>
              <a:t>değil</a:t>
            </a:r>
            <a:r>
              <a:rPr lang="en-GB" sz="1400" b="0" i="0" dirty="0">
                <a:solidFill>
                  <a:schemeClr val="tx2">
                    <a:lumMod val="75000"/>
                  </a:schemeClr>
                </a:solidFill>
                <a:effectLst/>
              </a:rPr>
              <a:t>; e-</a:t>
            </a:r>
            <a:r>
              <a:rPr lang="en-GB" sz="1400" b="0" i="0" dirty="0" err="1">
                <a:solidFill>
                  <a:schemeClr val="tx2">
                    <a:lumMod val="75000"/>
                  </a:schemeClr>
                </a:solidFill>
                <a:effectLst/>
              </a:rPr>
              <a:t>İmza</a:t>
            </a:r>
            <a:r>
              <a:rPr lang="en-GB" sz="1400" b="0" i="0" dirty="0">
                <a:solidFill>
                  <a:schemeClr val="tx2">
                    <a:lumMod val="75000"/>
                  </a:schemeClr>
                </a:solidFill>
                <a:effectLst/>
              </a:rPr>
              <a:t>, EYP, UETS </a:t>
            </a:r>
            <a:r>
              <a:rPr lang="en-GB" sz="1400" b="0" i="0" dirty="0" err="1">
                <a:solidFill>
                  <a:schemeClr val="tx2">
                    <a:lumMod val="75000"/>
                  </a:schemeClr>
                </a:solidFill>
                <a:effectLst/>
              </a:rPr>
              <a:t>gibi</a:t>
            </a:r>
            <a:r>
              <a:rPr lang="en-GB" sz="1400" b="0" i="0" dirty="0">
                <a:solidFill>
                  <a:schemeClr val="tx2">
                    <a:lumMod val="75000"/>
                  </a:schemeClr>
                </a:solidFill>
                <a:effectLst/>
              </a:rPr>
              <a:t> </a:t>
            </a:r>
            <a:r>
              <a:rPr lang="en-GB" sz="1400" b="0" i="0" dirty="0" err="1">
                <a:solidFill>
                  <a:schemeClr val="tx2">
                    <a:lumMod val="75000"/>
                  </a:schemeClr>
                </a:solidFill>
                <a:effectLst/>
              </a:rPr>
              <a:t>birçok</a:t>
            </a:r>
            <a:r>
              <a:rPr lang="en-GB" sz="1400" b="0" i="0" dirty="0">
                <a:solidFill>
                  <a:schemeClr val="tx2">
                    <a:lumMod val="75000"/>
                  </a:schemeClr>
                </a:solidFill>
                <a:effectLst/>
              </a:rPr>
              <a:t> </a:t>
            </a:r>
            <a:r>
              <a:rPr lang="en-GB" sz="1400" b="0" i="0" dirty="0" err="1">
                <a:solidFill>
                  <a:schemeClr val="tx2">
                    <a:lumMod val="75000"/>
                  </a:schemeClr>
                </a:solidFill>
                <a:effectLst/>
              </a:rPr>
              <a:t>hizmeti</a:t>
            </a:r>
            <a:r>
              <a:rPr lang="en-GB" sz="1400" b="0" i="0" dirty="0">
                <a:solidFill>
                  <a:schemeClr val="tx2">
                    <a:lumMod val="75000"/>
                  </a:schemeClr>
                </a:solidFill>
                <a:effectLst/>
              </a:rPr>
              <a:t> </a:t>
            </a:r>
            <a:r>
              <a:rPr lang="en-GB" sz="1400" b="0" i="0" dirty="0" err="1">
                <a:solidFill>
                  <a:schemeClr val="tx2">
                    <a:lumMod val="75000"/>
                  </a:schemeClr>
                </a:solidFill>
                <a:effectLst/>
              </a:rPr>
              <a:t>tek</a:t>
            </a:r>
            <a:r>
              <a:rPr lang="en-GB" sz="1400" b="0" i="0" dirty="0">
                <a:solidFill>
                  <a:schemeClr val="tx2">
                    <a:lumMod val="75000"/>
                  </a:schemeClr>
                </a:solidFill>
                <a:effectLst/>
              </a:rPr>
              <a:t> </a:t>
            </a:r>
            <a:r>
              <a:rPr lang="en-GB" sz="1400" b="0" i="0" dirty="0" err="1">
                <a:solidFill>
                  <a:schemeClr val="tx2">
                    <a:lumMod val="75000"/>
                  </a:schemeClr>
                </a:solidFill>
                <a:effectLst/>
              </a:rPr>
              <a:t>şemsiyesi</a:t>
            </a:r>
            <a:r>
              <a:rPr lang="en-GB" sz="1400" b="0" i="0" dirty="0">
                <a:solidFill>
                  <a:schemeClr val="tx2">
                    <a:lumMod val="75000"/>
                  </a:schemeClr>
                </a:solidFill>
                <a:effectLst/>
              </a:rPr>
              <a:t> </a:t>
            </a:r>
            <a:r>
              <a:rPr lang="en-GB" sz="1400" b="0" i="0" dirty="0" err="1">
                <a:solidFill>
                  <a:schemeClr val="tx2">
                    <a:lumMod val="75000"/>
                  </a:schemeClr>
                </a:solidFill>
                <a:effectLst/>
              </a:rPr>
              <a:t>altına</a:t>
            </a:r>
            <a:r>
              <a:rPr lang="en-GB" sz="1400" b="0" i="0" dirty="0">
                <a:solidFill>
                  <a:schemeClr val="tx2">
                    <a:lumMod val="75000"/>
                  </a:schemeClr>
                </a:solidFill>
                <a:effectLst/>
              </a:rPr>
              <a:t> </a:t>
            </a:r>
            <a:r>
              <a:rPr lang="en-GB" sz="1400" b="0" i="0" dirty="0" err="1">
                <a:solidFill>
                  <a:schemeClr val="tx2">
                    <a:lumMod val="75000"/>
                  </a:schemeClr>
                </a:solidFill>
                <a:effectLst/>
              </a:rPr>
              <a:t>toplayarak</a:t>
            </a:r>
            <a:r>
              <a:rPr lang="en-GB" sz="1400" b="0" i="0" dirty="0">
                <a:solidFill>
                  <a:schemeClr val="tx2">
                    <a:lumMod val="75000"/>
                  </a:schemeClr>
                </a:solidFill>
                <a:effectLst/>
              </a:rPr>
              <a:t> </a:t>
            </a:r>
            <a:r>
              <a:rPr lang="en-GB" sz="1400" b="0" i="0" dirty="0" err="1">
                <a:solidFill>
                  <a:schemeClr val="tx2">
                    <a:lumMod val="75000"/>
                  </a:schemeClr>
                </a:solidFill>
                <a:effectLst/>
              </a:rPr>
              <a:t>tek</a:t>
            </a:r>
            <a:r>
              <a:rPr lang="en-GB" sz="1400" b="0" i="0" dirty="0">
                <a:solidFill>
                  <a:schemeClr val="tx2">
                    <a:lumMod val="75000"/>
                  </a:schemeClr>
                </a:solidFill>
                <a:effectLst/>
              </a:rPr>
              <a:t> </a:t>
            </a:r>
            <a:r>
              <a:rPr lang="en-GB" sz="1400" b="0" i="0" dirty="0" err="1">
                <a:solidFill>
                  <a:schemeClr val="tx2">
                    <a:lumMod val="75000"/>
                  </a:schemeClr>
                </a:solidFill>
                <a:effectLst/>
              </a:rPr>
              <a:t>noktadan</a:t>
            </a:r>
            <a:r>
              <a:rPr lang="en-GB" sz="1400" b="0" i="0" dirty="0">
                <a:solidFill>
                  <a:schemeClr val="tx2">
                    <a:lumMod val="75000"/>
                  </a:schemeClr>
                </a:solidFill>
                <a:effectLst/>
              </a:rPr>
              <a:t> </a:t>
            </a:r>
            <a:r>
              <a:rPr lang="en-GB" sz="1400" b="0" i="0" dirty="0" err="1">
                <a:solidFill>
                  <a:schemeClr val="tx2">
                    <a:lumMod val="75000"/>
                  </a:schemeClr>
                </a:solidFill>
                <a:effectLst/>
              </a:rPr>
              <a:t>resmi</a:t>
            </a:r>
            <a:r>
              <a:rPr lang="en-GB" sz="1400" b="0" i="0" dirty="0">
                <a:solidFill>
                  <a:schemeClr val="tx2">
                    <a:lumMod val="75000"/>
                  </a:schemeClr>
                </a:solidFill>
                <a:effectLst/>
              </a:rPr>
              <a:t> </a:t>
            </a:r>
            <a:r>
              <a:rPr lang="en-GB" sz="1400" b="0" i="0" dirty="0" err="1">
                <a:solidFill>
                  <a:schemeClr val="tx2">
                    <a:lumMod val="75000"/>
                  </a:schemeClr>
                </a:solidFill>
                <a:effectLst/>
              </a:rPr>
              <a:t>işlem</a:t>
            </a:r>
            <a:r>
              <a:rPr lang="en-GB" sz="1400" b="0" i="0" dirty="0">
                <a:solidFill>
                  <a:schemeClr val="tx2">
                    <a:lumMod val="75000"/>
                  </a:schemeClr>
                </a:solidFill>
                <a:effectLst/>
              </a:rPr>
              <a:t> </a:t>
            </a:r>
            <a:r>
              <a:rPr lang="en-GB" sz="1400" b="0" i="0" dirty="0" err="1">
                <a:solidFill>
                  <a:schemeClr val="tx2">
                    <a:lumMod val="75000"/>
                  </a:schemeClr>
                </a:solidFill>
                <a:effectLst/>
              </a:rPr>
              <a:t>yönetimi</a:t>
            </a:r>
            <a:r>
              <a:rPr lang="en-GB" sz="1400" b="0" i="0" dirty="0">
                <a:solidFill>
                  <a:schemeClr val="tx2">
                    <a:lumMod val="75000"/>
                  </a:schemeClr>
                </a:solidFill>
                <a:effectLst/>
              </a:rPr>
              <a:t> </a:t>
            </a:r>
            <a:r>
              <a:rPr lang="en-GB" sz="1400" b="0" i="0" dirty="0" err="1">
                <a:solidFill>
                  <a:schemeClr val="tx2">
                    <a:lumMod val="75000"/>
                  </a:schemeClr>
                </a:solidFill>
                <a:effectLst/>
              </a:rPr>
              <a:t>sağlayan</a:t>
            </a:r>
            <a:r>
              <a:rPr lang="en-GB" sz="1400" b="0" i="0" dirty="0">
                <a:solidFill>
                  <a:schemeClr val="tx2">
                    <a:lumMod val="75000"/>
                  </a:schemeClr>
                </a:solidFill>
                <a:effectLst/>
              </a:rPr>
              <a:t> </a:t>
            </a:r>
            <a:r>
              <a:rPr lang="en-GB" sz="1400" b="1" i="0" dirty="0" err="1">
                <a:solidFill>
                  <a:schemeClr val="tx2">
                    <a:lumMod val="75000"/>
                  </a:schemeClr>
                </a:solidFill>
                <a:effectLst/>
              </a:rPr>
              <a:t>bütünleşik</a:t>
            </a:r>
            <a:r>
              <a:rPr lang="en-GB" sz="1400" b="1" i="0" dirty="0">
                <a:solidFill>
                  <a:schemeClr val="tx2">
                    <a:lumMod val="75000"/>
                  </a:schemeClr>
                </a:solidFill>
                <a:effectLst/>
              </a:rPr>
              <a:t> </a:t>
            </a:r>
            <a:r>
              <a:rPr lang="en-GB" sz="1400" b="1" i="0" dirty="0" err="1">
                <a:solidFill>
                  <a:schemeClr val="tx2">
                    <a:lumMod val="75000"/>
                  </a:schemeClr>
                </a:solidFill>
                <a:effectLst/>
              </a:rPr>
              <a:t>bir</a:t>
            </a:r>
            <a:r>
              <a:rPr lang="en-GB" sz="1400" b="1" i="0" dirty="0">
                <a:solidFill>
                  <a:schemeClr val="tx2">
                    <a:lumMod val="75000"/>
                  </a:schemeClr>
                </a:solidFill>
                <a:effectLst/>
              </a:rPr>
              <a:t> </a:t>
            </a:r>
            <a:r>
              <a:rPr lang="en-GB" sz="1400" b="1" i="0" dirty="0" err="1">
                <a:solidFill>
                  <a:schemeClr val="tx2">
                    <a:lumMod val="75000"/>
                  </a:schemeClr>
                </a:solidFill>
                <a:effectLst/>
              </a:rPr>
              <a:t>uygulamadır</a:t>
            </a:r>
            <a:endParaRPr lang="en-GB" sz="1400" b="1" i="0" dirty="0">
              <a:solidFill>
                <a:schemeClr val="tx2">
                  <a:lumMod val="75000"/>
                </a:schemeClr>
              </a:solidFill>
              <a:effectLst/>
            </a:endParaRPr>
          </a:p>
          <a:p>
            <a:r>
              <a:rPr lang="en-GB" sz="1400" b="1" dirty="0">
                <a:solidFill>
                  <a:schemeClr val="bg1"/>
                </a:solidFill>
                <a:ea typeface="+mj-ea"/>
                <a:cs typeface="+mj-cs"/>
              </a:rPr>
              <a:t>TÜRKKEP</a:t>
            </a:r>
            <a:r>
              <a:rPr lang="en-GB" sz="1400" dirty="0">
                <a:solidFill>
                  <a:schemeClr val="tx1"/>
                </a:solidFill>
                <a:ea typeface="+mj-ea"/>
                <a:cs typeface="+mj-cs"/>
              </a:rPr>
              <a:t> MYS-MUHABERATYÖNETİM SİSTEMİ: </a:t>
            </a:r>
            <a:r>
              <a:rPr lang="en-GB" sz="1400" b="0" i="0" dirty="0">
                <a:solidFill>
                  <a:schemeClr val="tx2">
                    <a:lumMod val="75000"/>
                  </a:schemeClr>
                </a:solidFill>
                <a:effectLst/>
              </a:rPr>
              <a:t> </a:t>
            </a:r>
            <a:r>
              <a:rPr lang="en-GB" sz="1400" b="0" i="0" dirty="0" err="1">
                <a:solidFill>
                  <a:schemeClr val="tx2">
                    <a:lumMod val="75000"/>
                  </a:schemeClr>
                </a:solidFill>
                <a:effectLst/>
              </a:rPr>
              <a:t>kurumların</a:t>
            </a:r>
            <a:r>
              <a:rPr lang="en-GB" sz="1400" b="0" i="0" dirty="0">
                <a:solidFill>
                  <a:schemeClr val="tx2">
                    <a:lumMod val="75000"/>
                  </a:schemeClr>
                </a:solidFill>
                <a:effectLst/>
              </a:rPr>
              <a:t> </a:t>
            </a:r>
            <a:r>
              <a:rPr lang="en-GB" sz="1400" b="0" i="0" dirty="0" err="1">
                <a:solidFill>
                  <a:schemeClr val="tx2">
                    <a:lumMod val="75000"/>
                  </a:schemeClr>
                </a:solidFill>
                <a:effectLst/>
              </a:rPr>
              <a:t>dijital</a:t>
            </a:r>
            <a:r>
              <a:rPr lang="en-GB" sz="1400" b="0" i="0" dirty="0">
                <a:solidFill>
                  <a:schemeClr val="tx2">
                    <a:lumMod val="75000"/>
                  </a:schemeClr>
                </a:solidFill>
                <a:effectLst/>
              </a:rPr>
              <a:t> </a:t>
            </a:r>
            <a:r>
              <a:rPr lang="en-GB" sz="1400" b="0" i="0" dirty="0" err="1">
                <a:solidFill>
                  <a:schemeClr val="tx2">
                    <a:lumMod val="75000"/>
                  </a:schemeClr>
                </a:solidFill>
                <a:effectLst/>
              </a:rPr>
              <a:t>dönüşüm</a:t>
            </a:r>
            <a:r>
              <a:rPr lang="en-GB" sz="1400" b="0" i="0" dirty="0">
                <a:solidFill>
                  <a:schemeClr val="tx2">
                    <a:lumMod val="75000"/>
                  </a:schemeClr>
                </a:solidFill>
                <a:effectLst/>
              </a:rPr>
              <a:t> </a:t>
            </a:r>
            <a:r>
              <a:rPr lang="en-GB" sz="1400" b="0" i="0" dirty="0" err="1">
                <a:solidFill>
                  <a:schemeClr val="tx2">
                    <a:lumMod val="75000"/>
                  </a:schemeClr>
                </a:solidFill>
                <a:effectLst/>
              </a:rPr>
              <a:t>sürecine</a:t>
            </a:r>
            <a:r>
              <a:rPr lang="en-GB" sz="1400" b="0" i="0" dirty="0">
                <a:solidFill>
                  <a:schemeClr val="tx2">
                    <a:lumMod val="75000"/>
                  </a:schemeClr>
                </a:solidFill>
                <a:effectLst/>
              </a:rPr>
              <a:t> </a:t>
            </a:r>
            <a:r>
              <a:rPr lang="en-GB" sz="1400" b="0" i="0" dirty="0" err="1">
                <a:solidFill>
                  <a:schemeClr val="tx2">
                    <a:lumMod val="75000"/>
                  </a:schemeClr>
                </a:solidFill>
                <a:effectLst/>
              </a:rPr>
              <a:t>hız</a:t>
            </a:r>
            <a:r>
              <a:rPr lang="en-GB" sz="1400" b="0" i="0" dirty="0">
                <a:solidFill>
                  <a:schemeClr val="tx2">
                    <a:lumMod val="75000"/>
                  </a:schemeClr>
                </a:solidFill>
                <a:effectLst/>
              </a:rPr>
              <a:t> </a:t>
            </a:r>
            <a:r>
              <a:rPr lang="en-GB" sz="1400" b="0" i="0" dirty="0" err="1">
                <a:solidFill>
                  <a:schemeClr val="tx2">
                    <a:lumMod val="75000"/>
                  </a:schemeClr>
                </a:solidFill>
                <a:effectLst/>
              </a:rPr>
              <a:t>kazandırır</a:t>
            </a:r>
            <a:r>
              <a:rPr lang="en-GB" sz="1400" b="0" i="0" dirty="0">
                <a:solidFill>
                  <a:schemeClr val="tx2">
                    <a:lumMod val="75000"/>
                  </a:schemeClr>
                </a:solidFill>
                <a:effectLst/>
              </a:rPr>
              <a:t>. </a:t>
            </a:r>
            <a:r>
              <a:rPr lang="en-GB" sz="1400" b="0" i="0" dirty="0" err="1">
                <a:solidFill>
                  <a:schemeClr val="tx2">
                    <a:lumMod val="75000"/>
                  </a:schemeClr>
                </a:solidFill>
                <a:effectLst/>
              </a:rPr>
              <a:t>Sistem</a:t>
            </a:r>
            <a:r>
              <a:rPr lang="en-GB" sz="1400" b="0" i="0" dirty="0">
                <a:solidFill>
                  <a:schemeClr val="tx2">
                    <a:lumMod val="75000"/>
                  </a:schemeClr>
                </a:solidFill>
                <a:effectLst/>
              </a:rPr>
              <a:t>, </a:t>
            </a:r>
            <a:r>
              <a:rPr lang="en-GB" sz="1400" b="0" i="0" dirty="0" err="1">
                <a:solidFill>
                  <a:schemeClr val="tx2">
                    <a:lumMod val="75000"/>
                  </a:schemeClr>
                </a:solidFill>
                <a:effectLst/>
              </a:rPr>
              <a:t>kurumlara</a:t>
            </a:r>
            <a:r>
              <a:rPr lang="en-GB" sz="1400" b="0" i="0" dirty="0">
                <a:solidFill>
                  <a:schemeClr val="tx2">
                    <a:lumMod val="75000"/>
                  </a:schemeClr>
                </a:solidFill>
                <a:effectLst/>
              </a:rPr>
              <a:t> </a:t>
            </a:r>
            <a:r>
              <a:rPr lang="en-GB" sz="1400" b="0" i="0" dirty="0" err="1">
                <a:solidFill>
                  <a:schemeClr val="tx2">
                    <a:lumMod val="75000"/>
                  </a:schemeClr>
                </a:solidFill>
                <a:effectLst/>
              </a:rPr>
              <a:t>gelen</a:t>
            </a:r>
            <a:r>
              <a:rPr lang="en-GB" sz="1400" b="0" i="0" dirty="0">
                <a:solidFill>
                  <a:schemeClr val="tx2">
                    <a:lumMod val="75000"/>
                  </a:schemeClr>
                </a:solidFill>
                <a:effectLst/>
              </a:rPr>
              <a:t> </a:t>
            </a:r>
            <a:r>
              <a:rPr lang="en-GB" sz="1400" b="0" i="0" dirty="0" err="1">
                <a:solidFill>
                  <a:schemeClr val="tx2">
                    <a:lumMod val="75000"/>
                  </a:schemeClr>
                </a:solidFill>
                <a:effectLst/>
              </a:rPr>
              <a:t>resmi</a:t>
            </a:r>
            <a:r>
              <a:rPr lang="en-GB" sz="1400" b="0" i="0" dirty="0">
                <a:solidFill>
                  <a:schemeClr val="tx2">
                    <a:lumMod val="75000"/>
                  </a:schemeClr>
                </a:solidFill>
                <a:effectLst/>
              </a:rPr>
              <a:t> </a:t>
            </a:r>
            <a:r>
              <a:rPr lang="en-GB" sz="1400" b="0" i="0" dirty="0" err="1">
                <a:solidFill>
                  <a:schemeClr val="tx2">
                    <a:lumMod val="75000"/>
                  </a:schemeClr>
                </a:solidFill>
                <a:effectLst/>
              </a:rPr>
              <a:t>iletilerin</a:t>
            </a:r>
            <a:r>
              <a:rPr lang="en-GB" sz="1400" b="0" i="0" dirty="0">
                <a:solidFill>
                  <a:schemeClr val="tx2">
                    <a:lumMod val="75000"/>
                  </a:schemeClr>
                </a:solidFill>
                <a:effectLst/>
              </a:rPr>
              <a:t> </a:t>
            </a:r>
            <a:r>
              <a:rPr lang="en-GB" sz="1400" b="0" i="0" dirty="0" err="1">
                <a:solidFill>
                  <a:schemeClr val="tx2">
                    <a:lumMod val="75000"/>
                  </a:schemeClr>
                </a:solidFill>
                <a:effectLst/>
              </a:rPr>
              <a:t>uçtan</a:t>
            </a:r>
            <a:r>
              <a:rPr lang="en-GB" sz="1400" b="0" i="0" dirty="0">
                <a:solidFill>
                  <a:schemeClr val="tx2">
                    <a:lumMod val="75000"/>
                  </a:schemeClr>
                </a:solidFill>
                <a:effectLst/>
              </a:rPr>
              <a:t> </a:t>
            </a:r>
            <a:r>
              <a:rPr lang="en-GB" sz="1400" b="0" i="0" dirty="0" err="1">
                <a:solidFill>
                  <a:schemeClr val="tx2">
                    <a:lumMod val="75000"/>
                  </a:schemeClr>
                </a:solidFill>
                <a:effectLst/>
              </a:rPr>
              <a:t>uca</a:t>
            </a:r>
            <a:r>
              <a:rPr lang="en-GB" sz="1400" b="0" i="0" dirty="0">
                <a:solidFill>
                  <a:schemeClr val="tx2">
                    <a:lumMod val="75000"/>
                  </a:schemeClr>
                </a:solidFill>
                <a:effectLst/>
              </a:rPr>
              <a:t> </a:t>
            </a:r>
            <a:r>
              <a:rPr lang="en-GB" sz="1400" b="0" i="0" dirty="0" err="1">
                <a:solidFill>
                  <a:schemeClr val="tx2">
                    <a:lumMod val="75000"/>
                  </a:schemeClr>
                </a:solidFill>
                <a:effectLst/>
              </a:rPr>
              <a:t>yönetildiği</a:t>
            </a:r>
            <a:r>
              <a:rPr lang="en-GB" sz="1400" b="0" i="0" dirty="0">
                <a:solidFill>
                  <a:schemeClr val="tx2">
                    <a:lumMod val="75000"/>
                  </a:schemeClr>
                </a:solidFill>
                <a:effectLst/>
              </a:rPr>
              <a:t> </a:t>
            </a:r>
            <a:r>
              <a:rPr lang="en-GB" sz="1400" b="0" i="0" dirty="0" err="1">
                <a:solidFill>
                  <a:schemeClr val="tx2">
                    <a:lumMod val="75000"/>
                  </a:schemeClr>
                </a:solidFill>
                <a:effectLst/>
              </a:rPr>
              <a:t>bir</a:t>
            </a:r>
            <a:r>
              <a:rPr lang="en-GB" sz="1400" b="0" i="0" dirty="0">
                <a:solidFill>
                  <a:schemeClr val="tx2">
                    <a:lumMod val="75000"/>
                  </a:schemeClr>
                </a:solidFill>
                <a:effectLst/>
              </a:rPr>
              <a:t> </a:t>
            </a:r>
            <a:r>
              <a:rPr lang="en-GB" sz="1400" b="0" i="0" dirty="0" err="1">
                <a:solidFill>
                  <a:schemeClr val="tx2">
                    <a:lumMod val="75000"/>
                  </a:schemeClr>
                </a:solidFill>
                <a:effectLst/>
              </a:rPr>
              <a:t>yazılım</a:t>
            </a:r>
            <a:r>
              <a:rPr lang="en-GB" sz="1400" b="0" i="0" dirty="0">
                <a:solidFill>
                  <a:schemeClr val="tx2">
                    <a:lumMod val="75000"/>
                  </a:schemeClr>
                </a:solidFill>
                <a:effectLst/>
              </a:rPr>
              <a:t> </a:t>
            </a:r>
            <a:r>
              <a:rPr lang="en-GB" sz="1400" b="0" i="0" dirty="0" err="1">
                <a:solidFill>
                  <a:schemeClr val="tx2">
                    <a:lumMod val="75000"/>
                  </a:schemeClr>
                </a:solidFill>
                <a:effectLst/>
              </a:rPr>
              <a:t>uygulamasıdır</a:t>
            </a:r>
            <a:r>
              <a:rPr lang="en-GB" sz="1400" b="0" i="0" dirty="0">
                <a:solidFill>
                  <a:schemeClr val="tx2">
                    <a:lumMod val="75000"/>
                  </a:schemeClr>
                </a:solidFill>
                <a:effectLst/>
              </a:rPr>
              <a:t>. Son </a:t>
            </a:r>
            <a:r>
              <a:rPr lang="en-GB" sz="1400" b="0" i="0" dirty="0" err="1">
                <a:solidFill>
                  <a:schemeClr val="tx2">
                    <a:lumMod val="75000"/>
                  </a:schemeClr>
                </a:solidFill>
                <a:effectLst/>
              </a:rPr>
              <a:t>derece</a:t>
            </a:r>
            <a:r>
              <a:rPr lang="en-GB" sz="1400" b="0" i="0" dirty="0">
                <a:solidFill>
                  <a:schemeClr val="tx2">
                    <a:lumMod val="75000"/>
                  </a:schemeClr>
                </a:solidFill>
                <a:effectLst/>
              </a:rPr>
              <a:t> </a:t>
            </a:r>
            <a:r>
              <a:rPr lang="en-GB" sz="1400" b="0" i="0" dirty="0" err="1">
                <a:solidFill>
                  <a:schemeClr val="tx2">
                    <a:lumMod val="75000"/>
                  </a:schemeClr>
                </a:solidFill>
                <a:effectLst/>
              </a:rPr>
              <a:t>işlevsel</a:t>
            </a:r>
            <a:r>
              <a:rPr lang="en-GB" sz="1400" b="0" i="0" dirty="0">
                <a:solidFill>
                  <a:schemeClr val="tx2">
                    <a:lumMod val="75000"/>
                  </a:schemeClr>
                </a:solidFill>
                <a:effectLst/>
              </a:rPr>
              <a:t> </a:t>
            </a:r>
            <a:r>
              <a:rPr lang="en-GB" sz="1400" b="0" i="0" dirty="0" err="1">
                <a:solidFill>
                  <a:schemeClr val="tx2">
                    <a:lumMod val="75000"/>
                  </a:schemeClr>
                </a:solidFill>
                <a:effectLst/>
              </a:rPr>
              <a:t>olmasıYLA</a:t>
            </a:r>
            <a:r>
              <a:rPr lang="en-GB" sz="1400" b="0" i="0" dirty="0">
                <a:solidFill>
                  <a:schemeClr val="tx2">
                    <a:lumMod val="75000"/>
                  </a:schemeClr>
                </a:solidFill>
                <a:effectLst/>
              </a:rPr>
              <a:t> </a:t>
            </a:r>
            <a:r>
              <a:rPr lang="en-GB" sz="1400" b="0" i="0" dirty="0" err="1">
                <a:solidFill>
                  <a:schemeClr val="tx2">
                    <a:lumMod val="75000"/>
                  </a:schemeClr>
                </a:solidFill>
                <a:effectLst/>
              </a:rPr>
              <a:t>iş</a:t>
            </a:r>
            <a:r>
              <a:rPr lang="en-GB" sz="1400" b="0" i="0" dirty="0">
                <a:solidFill>
                  <a:schemeClr val="tx2">
                    <a:lumMod val="75000"/>
                  </a:schemeClr>
                </a:solidFill>
                <a:effectLst/>
              </a:rPr>
              <a:t> </a:t>
            </a:r>
            <a:r>
              <a:rPr lang="en-GB" sz="1400" b="0" i="0" dirty="0" err="1">
                <a:solidFill>
                  <a:schemeClr val="tx2">
                    <a:lumMod val="75000"/>
                  </a:schemeClr>
                </a:solidFill>
                <a:effectLst/>
              </a:rPr>
              <a:t>sürecinde</a:t>
            </a:r>
            <a:r>
              <a:rPr lang="en-GB" sz="1400" b="0" i="0" dirty="0">
                <a:solidFill>
                  <a:schemeClr val="tx2">
                    <a:lumMod val="75000"/>
                  </a:schemeClr>
                </a:solidFill>
                <a:effectLst/>
              </a:rPr>
              <a:t> </a:t>
            </a:r>
            <a:r>
              <a:rPr lang="en-GB" sz="1400" b="0" i="0" dirty="0" err="1">
                <a:solidFill>
                  <a:schemeClr val="tx2">
                    <a:lumMod val="75000"/>
                  </a:schemeClr>
                </a:solidFill>
                <a:effectLst/>
              </a:rPr>
              <a:t>pratikliği</a:t>
            </a:r>
            <a:r>
              <a:rPr lang="en-GB" sz="1400" b="0" i="0" dirty="0">
                <a:solidFill>
                  <a:schemeClr val="tx2">
                    <a:lumMod val="75000"/>
                  </a:schemeClr>
                </a:solidFill>
                <a:effectLst/>
              </a:rPr>
              <a:t> SAĞLAR, ZAMAN KAZANDIRIR. </a:t>
            </a:r>
            <a:r>
              <a:rPr lang="en-GB" sz="1400" b="0" i="0" dirty="0" err="1">
                <a:solidFill>
                  <a:schemeClr val="tx2">
                    <a:lumMod val="75000"/>
                  </a:schemeClr>
                </a:solidFill>
                <a:effectLst/>
              </a:rPr>
              <a:t>Gelen</a:t>
            </a:r>
            <a:r>
              <a:rPr lang="en-GB" sz="1400" b="0" i="0" dirty="0">
                <a:solidFill>
                  <a:schemeClr val="tx2">
                    <a:lumMod val="75000"/>
                  </a:schemeClr>
                </a:solidFill>
                <a:effectLst/>
              </a:rPr>
              <a:t> </a:t>
            </a:r>
            <a:r>
              <a:rPr lang="en-GB" sz="1400" b="0" i="0" dirty="0" err="1">
                <a:solidFill>
                  <a:schemeClr val="tx2">
                    <a:lumMod val="75000"/>
                  </a:schemeClr>
                </a:solidFill>
                <a:effectLst/>
              </a:rPr>
              <a:t>iletilerin</a:t>
            </a:r>
            <a:r>
              <a:rPr lang="en-GB" sz="1400" b="0" i="0" dirty="0">
                <a:solidFill>
                  <a:schemeClr val="tx2">
                    <a:lumMod val="75000"/>
                  </a:schemeClr>
                </a:solidFill>
                <a:effectLst/>
              </a:rPr>
              <a:t> </a:t>
            </a:r>
            <a:r>
              <a:rPr lang="en-GB" sz="1400" b="0" i="0" dirty="0" err="1">
                <a:solidFill>
                  <a:schemeClr val="tx2">
                    <a:lumMod val="75000"/>
                  </a:schemeClr>
                </a:solidFill>
                <a:effectLst/>
              </a:rPr>
              <a:t>kayıt</a:t>
            </a:r>
            <a:r>
              <a:rPr lang="en-GB" sz="1400" b="0" i="0" dirty="0">
                <a:solidFill>
                  <a:schemeClr val="tx2">
                    <a:lumMod val="75000"/>
                  </a:schemeClr>
                </a:solidFill>
                <a:effectLst/>
              </a:rPr>
              <a:t> </a:t>
            </a:r>
            <a:r>
              <a:rPr lang="en-GB" sz="1400" b="0" i="0" dirty="0" err="1">
                <a:solidFill>
                  <a:schemeClr val="tx2">
                    <a:lumMod val="75000"/>
                  </a:schemeClr>
                </a:solidFill>
                <a:effectLst/>
              </a:rPr>
              <a:t>altına</a:t>
            </a:r>
            <a:r>
              <a:rPr lang="en-GB" sz="1400" b="0" i="0" dirty="0">
                <a:solidFill>
                  <a:schemeClr val="tx2">
                    <a:lumMod val="75000"/>
                  </a:schemeClr>
                </a:solidFill>
                <a:effectLst/>
              </a:rPr>
              <a:t> </a:t>
            </a:r>
            <a:r>
              <a:rPr lang="en-GB" sz="1400" b="0" i="0" dirty="0" err="1">
                <a:solidFill>
                  <a:schemeClr val="tx2">
                    <a:lumMod val="75000"/>
                  </a:schemeClr>
                </a:solidFill>
                <a:effectLst/>
              </a:rPr>
              <a:t>alınması</a:t>
            </a:r>
            <a:r>
              <a:rPr lang="en-GB" sz="1400" b="0" i="0" dirty="0">
                <a:solidFill>
                  <a:schemeClr val="tx2">
                    <a:lumMod val="75000"/>
                  </a:schemeClr>
                </a:solidFill>
                <a:effectLst/>
              </a:rPr>
              <a:t>, </a:t>
            </a:r>
            <a:r>
              <a:rPr lang="en-GB" sz="1400" dirty="0" err="1">
                <a:solidFill>
                  <a:schemeClr val="tx2">
                    <a:lumMod val="75000"/>
                  </a:schemeClr>
                </a:solidFill>
              </a:rPr>
              <a:t>otomatik</a:t>
            </a:r>
            <a:r>
              <a:rPr lang="en-GB" sz="1400" b="0" i="0" dirty="0">
                <a:solidFill>
                  <a:schemeClr val="tx2">
                    <a:lumMod val="75000"/>
                  </a:schemeClr>
                </a:solidFill>
                <a:effectLst/>
              </a:rPr>
              <a:t> </a:t>
            </a:r>
            <a:r>
              <a:rPr lang="en-GB" sz="1400" b="0" i="0" dirty="0" err="1">
                <a:solidFill>
                  <a:schemeClr val="tx2">
                    <a:lumMod val="75000"/>
                  </a:schemeClr>
                </a:solidFill>
                <a:effectLst/>
              </a:rPr>
              <a:t>olarak</a:t>
            </a:r>
            <a:r>
              <a:rPr lang="en-GB" sz="1400" b="0" i="0" dirty="0">
                <a:solidFill>
                  <a:schemeClr val="tx2">
                    <a:lumMod val="75000"/>
                  </a:schemeClr>
                </a:solidFill>
                <a:effectLst/>
              </a:rPr>
              <a:t> </a:t>
            </a:r>
            <a:r>
              <a:rPr lang="en-GB" sz="1400" b="0" i="0" dirty="0" err="1">
                <a:solidFill>
                  <a:schemeClr val="tx2">
                    <a:lumMod val="75000"/>
                  </a:schemeClr>
                </a:solidFill>
                <a:effectLst/>
              </a:rPr>
              <a:t>ilgili</a:t>
            </a:r>
            <a:r>
              <a:rPr lang="en-GB" sz="1400" b="0" i="0" dirty="0">
                <a:solidFill>
                  <a:schemeClr val="tx2">
                    <a:lumMod val="75000"/>
                  </a:schemeClr>
                </a:solidFill>
                <a:effectLst/>
              </a:rPr>
              <a:t> </a:t>
            </a:r>
            <a:r>
              <a:rPr lang="en-GB" sz="1400" b="0" i="0" dirty="0" err="1">
                <a:solidFill>
                  <a:schemeClr val="tx2">
                    <a:lumMod val="75000"/>
                  </a:schemeClr>
                </a:solidFill>
                <a:effectLst/>
              </a:rPr>
              <a:t>departman</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kullanıcılarına</a:t>
            </a:r>
            <a:r>
              <a:rPr lang="en-GB" sz="1400" b="0" i="0" dirty="0">
                <a:solidFill>
                  <a:schemeClr val="tx2">
                    <a:lumMod val="75000"/>
                  </a:schemeClr>
                </a:solidFill>
                <a:effectLst/>
              </a:rPr>
              <a:t> </a:t>
            </a:r>
            <a:r>
              <a:rPr lang="en-GB" sz="1400" b="0" i="0" dirty="0" err="1">
                <a:solidFill>
                  <a:schemeClr val="tx2">
                    <a:lumMod val="75000"/>
                  </a:schemeClr>
                </a:solidFill>
                <a:effectLst/>
              </a:rPr>
              <a:t>dağıtılması</a:t>
            </a:r>
            <a:r>
              <a:rPr lang="en-GB" sz="1400" b="0" i="0" dirty="0">
                <a:solidFill>
                  <a:schemeClr val="tx2">
                    <a:lumMod val="75000"/>
                  </a:schemeClr>
                </a:solidFill>
                <a:effectLst/>
              </a:rPr>
              <a:t>, </a:t>
            </a:r>
            <a:r>
              <a:rPr lang="en-GB" sz="1400" b="0" i="0" dirty="0" err="1">
                <a:solidFill>
                  <a:schemeClr val="tx2">
                    <a:lumMod val="75000"/>
                  </a:schemeClr>
                </a:solidFill>
                <a:effectLst/>
              </a:rPr>
              <a:t>takip</a:t>
            </a:r>
            <a:r>
              <a:rPr lang="en-GB" sz="1400" b="0" i="0" dirty="0">
                <a:solidFill>
                  <a:schemeClr val="tx2">
                    <a:lumMod val="75000"/>
                  </a:schemeClr>
                </a:solidFill>
                <a:effectLst/>
              </a:rPr>
              <a:t> </a:t>
            </a:r>
            <a:r>
              <a:rPr lang="en-GB" sz="1400" b="0" i="0" dirty="0" err="1">
                <a:solidFill>
                  <a:schemeClr val="tx2">
                    <a:lumMod val="75000"/>
                  </a:schemeClr>
                </a:solidFill>
                <a:effectLst/>
              </a:rPr>
              <a:t>edilmesi</a:t>
            </a:r>
            <a:r>
              <a:rPr lang="en-GB" sz="1400" b="0" i="0" dirty="0">
                <a:solidFill>
                  <a:schemeClr val="tx2">
                    <a:lumMod val="75000"/>
                  </a:schemeClr>
                </a:solidFill>
                <a:effectLst/>
              </a:rPr>
              <a:t> </a:t>
            </a:r>
            <a:r>
              <a:rPr lang="en-GB" sz="1400" b="0" i="0" dirty="0" err="1">
                <a:solidFill>
                  <a:schemeClr val="tx2">
                    <a:lumMod val="75000"/>
                  </a:schemeClr>
                </a:solidFill>
                <a:effectLst/>
              </a:rPr>
              <a:t>ve</a:t>
            </a:r>
            <a:r>
              <a:rPr lang="en-GB" sz="1400" b="0" i="0" dirty="0">
                <a:solidFill>
                  <a:schemeClr val="tx2">
                    <a:lumMod val="75000"/>
                  </a:schemeClr>
                </a:solidFill>
                <a:effectLst/>
              </a:rPr>
              <a:t> </a:t>
            </a:r>
            <a:r>
              <a:rPr lang="en-GB" sz="1400" b="0" i="0" dirty="0" err="1">
                <a:solidFill>
                  <a:schemeClr val="tx2">
                    <a:lumMod val="75000"/>
                  </a:schemeClr>
                </a:solidFill>
                <a:effectLst/>
              </a:rPr>
              <a:t>iletilere</a:t>
            </a:r>
            <a:r>
              <a:rPr lang="en-GB" sz="1400" b="0" i="0" dirty="0">
                <a:solidFill>
                  <a:schemeClr val="tx2">
                    <a:lumMod val="75000"/>
                  </a:schemeClr>
                </a:solidFill>
                <a:effectLst/>
              </a:rPr>
              <a:t> </a:t>
            </a:r>
            <a:r>
              <a:rPr lang="en-GB" sz="1400" b="0" i="0" dirty="0" err="1">
                <a:solidFill>
                  <a:schemeClr val="tx2">
                    <a:lumMod val="75000"/>
                  </a:schemeClr>
                </a:solidFill>
                <a:effectLst/>
              </a:rPr>
              <a:t>cevap</a:t>
            </a:r>
            <a:r>
              <a:rPr lang="en-GB" sz="1400" b="0" i="0" dirty="0">
                <a:solidFill>
                  <a:schemeClr val="tx2">
                    <a:lumMod val="75000"/>
                  </a:schemeClr>
                </a:solidFill>
                <a:effectLst/>
              </a:rPr>
              <a:t> </a:t>
            </a:r>
            <a:r>
              <a:rPr lang="en-GB" sz="1400" b="0" i="0" dirty="0" err="1">
                <a:solidFill>
                  <a:schemeClr val="tx2">
                    <a:lumMod val="75000"/>
                  </a:schemeClr>
                </a:solidFill>
                <a:effectLst/>
              </a:rPr>
              <a:t>verilmesi</a:t>
            </a:r>
            <a:r>
              <a:rPr lang="en-GB" sz="1400" b="0" i="0" dirty="0">
                <a:solidFill>
                  <a:schemeClr val="tx2">
                    <a:lumMod val="75000"/>
                  </a:schemeClr>
                </a:solidFill>
                <a:effectLst/>
              </a:rPr>
              <a:t> </a:t>
            </a:r>
            <a:r>
              <a:rPr lang="en-GB" sz="1400" b="0" i="0" dirty="0" err="1">
                <a:solidFill>
                  <a:schemeClr val="tx2">
                    <a:lumMod val="75000"/>
                  </a:schemeClr>
                </a:solidFill>
                <a:effectLst/>
              </a:rPr>
              <a:t>süreçleri</a:t>
            </a:r>
            <a:r>
              <a:rPr lang="en-GB" sz="1400" b="0" i="0" dirty="0">
                <a:solidFill>
                  <a:schemeClr val="tx2">
                    <a:lumMod val="75000"/>
                  </a:schemeClr>
                </a:solidFill>
                <a:effectLst/>
              </a:rPr>
              <a:t> </a:t>
            </a:r>
            <a:r>
              <a:rPr lang="en-GB" sz="1400" b="0" i="0" dirty="0" err="1">
                <a:solidFill>
                  <a:schemeClr val="tx2">
                    <a:lumMod val="75000"/>
                  </a:schemeClr>
                </a:solidFill>
                <a:effectLst/>
              </a:rPr>
              <a:t>için</a:t>
            </a:r>
            <a:r>
              <a:rPr lang="en-GB" sz="1400" b="0" i="0" dirty="0">
                <a:solidFill>
                  <a:schemeClr val="tx2">
                    <a:lumMod val="75000"/>
                  </a:schemeClr>
                </a:solidFill>
                <a:effectLst/>
              </a:rPr>
              <a:t> </a:t>
            </a:r>
            <a:r>
              <a:rPr lang="en-GB" sz="1400" b="0" i="0" dirty="0" err="1">
                <a:solidFill>
                  <a:schemeClr val="tx2">
                    <a:lumMod val="75000"/>
                  </a:schemeClr>
                </a:solidFill>
                <a:effectLst/>
              </a:rPr>
              <a:t>oldukça</a:t>
            </a:r>
            <a:r>
              <a:rPr lang="en-GB" sz="1400" b="0" i="0" dirty="0">
                <a:solidFill>
                  <a:schemeClr val="tx2">
                    <a:lumMod val="75000"/>
                  </a:schemeClr>
                </a:solidFill>
                <a:effectLst/>
              </a:rPr>
              <a:t> </a:t>
            </a:r>
            <a:r>
              <a:rPr lang="en-GB" sz="1400" b="0" i="0" dirty="0" err="1">
                <a:solidFill>
                  <a:schemeClr val="tx2">
                    <a:lumMod val="75000"/>
                  </a:schemeClr>
                </a:solidFill>
                <a:effectLst/>
              </a:rPr>
              <a:t>kullanışlıdır</a:t>
            </a:r>
            <a:r>
              <a:rPr lang="en-GB" sz="1400" b="0" i="0" dirty="0">
                <a:solidFill>
                  <a:schemeClr val="tx2">
                    <a:lumMod val="75000"/>
                  </a:schemeClr>
                </a:solidFill>
                <a:effectLst/>
              </a:rPr>
              <a:t>.</a:t>
            </a:r>
            <a:endParaRPr lang="en-GB" sz="1400" dirty="0">
              <a:solidFill>
                <a:schemeClr val="tx2">
                  <a:lumMod val="75000"/>
                </a:schemeClr>
              </a:solidFill>
            </a:endParaRPr>
          </a:p>
        </p:txBody>
      </p:sp>
      <p:sp>
        <p:nvSpPr>
          <p:cNvPr id="6" name="Subtitle 2">
            <a:extLst>
              <a:ext uri="{FF2B5EF4-FFF2-40B4-BE49-F238E27FC236}">
                <a16:creationId xmlns:a16="http://schemas.microsoft.com/office/drawing/2014/main" id="{8A705A41-03CC-45DF-B6AF-3DBC167F0B71}"/>
              </a:ext>
            </a:extLst>
          </p:cNvPr>
          <p:cNvSpPr txBox="1">
            <a:spLocks/>
          </p:cNvSpPr>
          <p:nvPr/>
        </p:nvSpPr>
        <p:spPr>
          <a:xfrm>
            <a:off x="1876423" y="4589043"/>
            <a:ext cx="9903203" cy="118511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l" fontAlgn="base"/>
            <a:endParaRPr lang="en-GB" sz="1400" dirty="0"/>
          </a:p>
        </p:txBody>
      </p:sp>
    </p:spTree>
    <p:extLst>
      <p:ext uri="{BB962C8B-B14F-4D97-AF65-F5344CB8AC3E}">
        <p14:creationId xmlns:p14="http://schemas.microsoft.com/office/powerpoint/2010/main" val="19706685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1683</TotalTime>
  <Words>3402</Words>
  <Application>Microsoft Office PowerPoint</Application>
  <PresentationFormat>Geniş ekran</PresentationFormat>
  <Paragraphs>246</Paragraphs>
  <Slides>38</Slides>
  <Notes>0</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38</vt:i4>
      </vt:variant>
    </vt:vector>
  </HeadingPairs>
  <TitlesOfParts>
    <vt:vector size="53" baseType="lpstr">
      <vt:lpstr>-apple-system</vt:lpstr>
      <vt:lpstr>Arial</vt:lpstr>
      <vt:lpstr>Calibri</vt:lpstr>
      <vt:lpstr>Courier New</vt:lpstr>
      <vt:lpstr>Google Sans</vt:lpstr>
      <vt:lpstr>Open Sans</vt:lpstr>
      <vt:lpstr>Raleway</vt:lpstr>
      <vt:lpstr>Roboto</vt:lpstr>
      <vt:lpstr>Symbol</vt:lpstr>
      <vt:lpstr>Times New Roman</vt:lpstr>
      <vt:lpstr>Trebuchet MS</vt:lpstr>
      <vt:lpstr>Tw Cen MT</vt:lpstr>
      <vt:lpstr>Ubuntu</vt:lpstr>
      <vt:lpstr>YS Text</vt:lpstr>
      <vt:lpstr>Circuit</vt:lpstr>
      <vt:lpstr>Agat Sistem ve Danışmanlı “Akılcı Teknolojilerle Geleceği Şekillendiriyoruz” Logo ve görsel bir tema. </vt:lpstr>
      <vt:lpstr>Hakkımızda </vt:lpstr>
      <vt:lpstr>ÇÖZÜMLERİMİZ</vt:lpstr>
      <vt:lpstr>ÇÖZÜMLERİMİZ</vt:lpstr>
      <vt:lpstr>Markalarımız ve İŞBİRLİKLERİMİZ</vt:lpstr>
      <vt:lpstr> </vt:lpstr>
      <vt:lpstr>PowerPoint Sunusu</vt:lpstr>
      <vt:lpstr>PowerPoint Sunusu</vt:lpstr>
      <vt:lpstr>TÜRKKEP KEP ASSIST:KEP Assist hizmeti sayesinde kurumların iş süreçlerini etkin ve işlevsel olarak sürdürmelerine olanak sağlar. Kurumlar KEP iletileri ile ilgili konularda çok daha verimli ilerleme imkanı yakalar. KEP Assist, kurumların KEP ile ilgili önemli iş gereksinimlerini karşılayan profesyonel bir sistemdir.</vt:lpstr>
      <vt:lpstr>PowerPoint Sunusu</vt:lpstr>
      <vt:lpstr>PowerPoint Sunusu</vt:lpstr>
      <vt:lpstr>PowerPoint Sunusu</vt:lpstr>
      <vt:lpstr>PowerPoint Sunusu</vt:lpstr>
      <vt:lpstr>vRPMind Kullanım Alanları Bilişim Şektörü B2B Satış İnşaat Mühendislik Spor ve Eğlence B2B Hizmet Eğitim Sigorta </vt:lpstr>
      <vt:lpstr>PowerPoint Sunusu</vt:lpstr>
      <vt:lpstr>PowerPoint Sunusu</vt:lpstr>
      <vt:lpstr>   Picus Security, İhlal ve Saldırı Simülasyonu (Breach and Attack Simulation) teknolojilerine öncülük ederek şirketlerin siber güvenlik ve siber saldırılara karşı dayanıklılıklarını artırmalarına yardımcı çözümler üreten bir şirkettir.    </vt:lpstr>
      <vt:lpstr>PowerPoint Sunusu</vt:lpstr>
      <vt:lpstr>AYRICA Kurumsal eğitimlerde geniş bir yelpaze sunan SMARTPRO EĞİİTM HİZMETLERİNDE, 1500’DEN FAZLA eğitim başlığı, profesyonel gelişiminiz için sizleri bekliyor. Teknolojiden kişisel gelişime, her alanda ihtiyaçlarınıza özel çözümler SMART PRO EĞİTİM ÇÖZÜMLERİYLE. </vt:lpstr>
      <vt:lpstr>FRS  - Fast RECOVERY SOLUTIONS </vt:lpstr>
      <vt:lpstr>PowerPoint Sunusu</vt:lpstr>
      <vt:lpstr>           Sanayi Olgunluk Testi Akıllı Fabrikalar Dijital Olgunluk İndeksi ve Yol Haritası Belirleme Testi    Akıllı Fabrikalar Dijital Olgunluk İndeksi ve Yol Haritası Belirleme Testi literatürde kabul görmüş 150’den fazla indeksli akademik yayın, endüstri 4.0 olgunluk modeli ve bildiri baz alınarak 20 yılı aşkın endüstri deneyimimizle oluşturulmuştur. Örnek ve Özet testimize ulaşmak ve size özel hazırlanacak Dijital Olgunluk Raporunu incelemek için: https://endustri40.akillifabrikalar.com.tr/ Değerlendirme Eksenleri Sanayi Olgunluk Testi 8 eksende dijital olgunluk seviyenizi ve hedeflerinizi, dokuz eksende de endüstri 4.0 teknolojileri kullanım seviyeniz ve ihtiyaçlarınızı, 25+ eksende uç teknolojiler ve paket programalara duyduğunuz ihtiyacı,14 Eksende ise yalın üretim mevcut durumunuzu belirlemektedir. Testin yapılış şekli yüz yüze olup en az 214 soruya cevap verilmesi beklenmektedir. Her eksen için mevcut durum ve hedef puanları ağırlıklı ortalama (ranking) yöntemiyle belirlenmekte ve hedeflere ulaşmak için izlenecek yol haritası önerisi çok kriterli karar verme yöntemleri kullanılarak önceliklendirilmektedir. Dijital olgunluk seviyeniz ve hedeflerinizin belirleneceği eksenler şunlardır: Ürün ve Servisler, Üretim ve Süreçler, Teknoloji ve Entegrasyon, Veri edinimi ve Yönetimi, Tedarik Zinciri ve Paydaşlar, Güvenlik ve Erişim, Strateji ve Organizasyon, Kültür.  </vt:lpstr>
      <vt:lpstr>PowerPoint Sunusu</vt:lpstr>
      <vt:lpstr>KARBON AYAK İZİ</vt:lpstr>
      <vt:lpstr>PowerPoint Sunusu</vt:lpstr>
      <vt:lpstr>Karbon Ayak İzi Hesaplama Şeması</vt:lpstr>
      <vt:lpstr>Mirket Security MFA çözümünün özellikleri : Kullanıcı hesabı (kullanıcı adı ve şifresi) çalınsa dahi içeri sızmasını engeller. Active Directory üzerinden kullanıcılar çekilebilir yada Mirket üzerinde local kullanıcılar oluşturulabilir Esnek kural mekanizması sayesinde kolaylıkla yönetilebilir. Uzaktan erişimde detaylı raporlar verir. KVKK ve regülasyonlar gereği hiçbir veri kurum dışına çıkmamakla birlikte ürün kurulumu müşteri ortamında (on-premise) olarak yapılır. Yönetici onayı ile bir hesabı birden çok kullanıcının kullanmasını engeller.</vt:lpstr>
      <vt:lpstr>PowerPoint Sunusu</vt:lpstr>
      <vt:lpstr>PowerPoint Sunusu</vt:lpstr>
      <vt:lpstr>PowerPoint Sunusu</vt:lpstr>
      <vt:lpstr>SAVUNMA VE SINIR GÜVENLİĞİ ÇÖZÜMLERİMİZDEN</vt:lpstr>
      <vt:lpstr>PowerPoint Sunusu</vt:lpstr>
      <vt:lpstr>PowerPoint Sunusu</vt:lpstr>
      <vt:lpstr>PowerPoint Sunusu</vt:lpstr>
      <vt:lpstr>PowerPoint Sunusu</vt:lpstr>
      <vt:lpstr>PowerPoint Sunusu</vt:lpstr>
      <vt:lpstr>PowerPoint Sunusu</vt:lpstr>
      <vt:lpstr>Agat sİstem İLETİŞİM kanalları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Agat Sistem ve Danışmanlı “Akılcı Teknolojilerle Geleceği Şekillendiriyoruz” Logo ve görsel bir tema.</dc:title>
  <dc:creator>odtugvoit</dc:creator>
  <cp:lastModifiedBy>Cenk Koray Balta</cp:lastModifiedBy>
  <cp:revision>310</cp:revision>
  <dcterms:created xsi:type="dcterms:W3CDTF">2025-01-28T16:08:06Z</dcterms:created>
  <dcterms:modified xsi:type="dcterms:W3CDTF">2025-07-21T10:35:32Z</dcterms:modified>
</cp:coreProperties>
</file>